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presProps" Target="presProps.xml"/>
  <Relationship Id="rId16" Type="http://schemas.openxmlformats.org/officeDocument/2006/relationships/viewProps" Target="viewProps.xml"/>
  <Relationship Id="rId17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44377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11:1-1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ent redemption unto his people: he hath commanded his covenant for ever: holy and reverend is his name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fear of the LORD is the beginning of wisdom: a good understanding have all they that do his commandments: his praise endureth for ever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aise ye the LORD. I will praise the LORD with my whole heart, in the assembly of the upright, and in the congregation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orks of the LORD are great, sought out of all them that have pleasure therein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is work is honourable and glorious: and his righteousness endureth for ever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hath made his wonderful works to be remembered: the LORD is gracious and full of compassion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hath given meat unto them that fear him: he will ever be mindful of his covenant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hath shewed his people the power of his works, that he may give them the heritage of the heathen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orks of his hands are verity and judgment; all his commandments are sur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stand fast for ever and ever, and are done in truth and uprightnes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3">
  <a:themeElements>
    <a:clrScheme name="Theme4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12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2026-06-25T22:44:59Z</dcterms:created>
  <dcterms:modified xsi:type="dcterms:W3CDTF">2026-06-25T22:44:59Z</dcterms:modified>
  <dc:title>Bible.com.au: Psalms 111:1-10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