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529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LORD put I my trust: how say ye to my soul, Flee as a bird to your mountain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e wicked bend their bow, they make ready their arrow upon the string, that they may privily shoot at the upright in hea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foundations be destroyed, what can the righteous do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in his holy temple, the LORD’s throne is in heaven: his eyes behold, his eyelids try, the children of m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rieth the righteous: but the wicked and him that loveth violence his soul hate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on the wicked he shall rain snares, fire and brimstone, and an horrible tempest: this shall be the portion of their cu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righteous LORD loveth righteousness; his countenance doth behold the upr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2026-08-06T17:17:19Z</dcterms:created>
  <dcterms:modified xsi:type="dcterms:W3CDTF">2026-08-06T17:17:19Z</dcterms:modified>
  <dc:title>Bible.com.au: Psalms 11:1-7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