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presProps" Target="presProps.xml"/>
  <Relationship Id="rId38" Type="http://schemas.openxmlformats.org/officeDocument/2006/relationships/viewProps" Target="viewProps.xml"/>
  <Relationship Id="rId3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04973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09:1-3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the chief Musician, A Psalm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ld not thy peace, O God of my praise;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mouth of the wicked and the mouth of the deceitful are opened against me: they have spoken against me with a lying tongu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compassed me about also with words of hatred; and fought against me without a caus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my love they are my adversaries: but I give myself unto prayer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have rewarded me evil for good, and hatred for my lov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t thou a wicked man over him: and let Satan stand at his right han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he shall be judged, let him be condemned: and let his prayer become sin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his days be few; and let another take his offic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his children be fatherless, and his wife a widow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his children be continually vagabonds, and beg: let them seek their bread also out of their desolate place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 extortioner catch all that he hath; and let the strangers spoil his labour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re be none to extend mercy unto him: neither let there be any to favour his fatherless children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his posterity be cut off; and in the generation following let their name be blotted out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 iniquity of his fathers be remembered with the LORD; and let not the sin of his mother be blotted out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m be before the LORD continually, that he may cut off the memory of them from the earth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that he remembered not to shew mercy, but persecuted the poor and needy man, that he might even slay the broken in heart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he loved cursing, so let it come unto him: as he delighted not in blessing, so let it be far from him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he clothed himself with cursing like as with his garment, so let it come into his bowels like water, and like oil into his bone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it be unto him as the garment which covereth him, and for a girdle wherewith he is girded continually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is be the reward of mine adversaries from the LORD, and of them that speak evil against my soul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do thou for me, O GOD the Lord, for thy name’s sake: because thy mercy is good, deliver thou me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am poor and needy, and my heart is wounded within me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gone like the shadow when it declineth: I am tossed up and down as the locust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knees are weak through fasting; and my flesh faileth of fatness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became also a reproach unto them: when they looked upon me they shaked their heads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lp me, O LORD my God: O save me according to thy mercy: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they may know that this is thy hand; that thou, LORD, hast done it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m curse, but bless thou: when they arise, let them be ashamed; but let thy servant rejoice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mine adversaries be clothed with shame, and let them cover themselves with their own confusion, as with a mantle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greatly praise the LORD with my mouth; yea, I will praise him among the multitude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shall stand at the right hand of the poor, to save him from those that condemn his soul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4">
  <a:themeElements>
    <a:clrScheme name="Theme4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2026-10-03T13:17:41Z</dcterms:created>
  <dcterms:modified xsi:type="dcterms:W3CDTF">2026-10-03T13:17:41Z</dcterms:modified>
  <dc:title>Bible.com.au: Psalms 109:1-31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