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 few; and let another take his off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fatherless, 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continually vagabonds, and beg: let them seek their bread also out of their desolate pla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tortioner catch all that he hath; and let the strangers spoil his lab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re be none to extend mercy unto him: neither let there be any to favour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posterity be cut off; and in the generation following let their name be blotted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 his fathers be remembered with the LORD; and let not the sin of his moth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efore the LORD continually, that he may cut off the memory of them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he remembered not to shew mercy, but persecuted the poor and needy man, that he might even slay the broken in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loved cursing, so let it come unto him: as he delighted not in blessing, so let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clothed himself with cursing like as with his garment, so let it come into his bowels like water, and like oil into his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unto him as the garment which covereth him, and for a girdle wherewith he is girded continual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reward of mine adversaries from the LORD, and of them that speak evil against m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thou for me, O GOD the Lord, for thy name’s sake: because thy mercy is good, deliv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 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ne like the shadow when it declineth: I am tossed up and down as the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through fasting; and my flesh faileth of fat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lso a reproach unto them: when they looked upon me they shaked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: O save me according to thy mercy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that this is thy hand; that thou, LORD, hast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not thy peace, O God of my prais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, but bless thou: when they arise, let them be ashamed; but let thy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adversaries be clothed with shame, and let them cover themselves with their own confusion, as with a mant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praise the LORD with my mouth; yea, I will praise him among the multitu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stand at the right hand of the poor, to save him from those that condemn his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uth of the wicked and the mouth of the deceitful are opened against me: they have spoken against me with a lying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also with words of hatred; and fought against me without a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ve they are my adversaries: but I give myself unto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rewarded me evil for good, and hatred for m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ou a wicked man over him: and let Satan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hall be judged, let him be condemned: and let his prayer becom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2026-06-06T11:56:00Z</dcterms:created>
  <dcterms:modified xsi:type="dcterms:W3CDTF">2026-06-06T11:56:00Z</dcterms:modified>
  <dc:title>Bible.com.au: Psalms 109:1-31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