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9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days be few; and let another take his off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children be fatherless, and his wife a wid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children be continually vagabonds, and beg: let them seek their bread also out of their desolate plac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extortioner catch all that he hath; and let the strangers spoil his labou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re be none to extend mercy unto him: neither let there be any to favour his fatherless childr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posterity be cut off; and in the generation following let their name be blotted ou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iniquity of his fathers be remembered with the LORD; and let not the sin of his mother be blotted 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before the LORD continually, that he may cut off the memory of them from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he remembered not to shew mercy, but persecuted the poor and needy man, that he might even slay the broken in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loved cursing, so let it come unto him: as he delighted not in blessing, so let it be far from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clothed himself with cursing like as with his garment, so let it come into his bowels like water, and like oil into his bon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t be unto him as the garment which covereth him, and for a girdle wherewith he is girded continuall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 be the reward of mine adversaries from the LORD, and of them that speak evil against my sou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o thou for me, O GOD the Lord, for thy name’s sake: because thy mercy is good, deliver thou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poor and needy, and my heart is wounded within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ne like the shadow when it declineth: I am tossed up and down as the locu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nees are weak through fasting; and my flesh faileth of fatnes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came also a reproach unto them: when they looked upon me they shaked their hea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, O LORD my God: O save me according to thy mercy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now that this is thy hand; that thou, LORD, hast done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not thy peace, O God of my praise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curse, but bless thou: when they arise, let them be ashamed; but let thy servant rejoi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ine adversaries be clothed with shame, and let them cover themselves with their own confusion, as with a mant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reatly praise the LORD with my mouth; yea, I will praise him among the multitud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stand at the right hand of the poor, to save him from those that condemn his sou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uth of the wicked and the mouth of the deceitful are opened against me: they have spoken against me with a lying tongu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 also with words of hatred; and fought against me without a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love they are my adversaries: but I give myself unto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rewarded me evil for good, and hatred for my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ou a wicked man over him: and let Satan stand at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hall be judged, let him be condemned: and let his prayer become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2026-08-06T16:06:47Z</dcterms:created>
  <dcterms:modified xsi:type="dcterms:W3CDTF">2026-08-06T16:06:47Z</dcterms:modified>
  <dc:title>Bible.com.au: Psalms 109:1-31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