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; Manasseh is mine; Ephraim also is the strength of mine head; Judah is my lawgiver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over Edom will I cast out my shoe; over Philistia will I triump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will lead me in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not thou, O God, who hast cast us off? and wilt not thou, O God, go forth with our hos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from trouble: for vain is the help of m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r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my heart is fixed; I will sing and give praise, even with my gl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psaltery and harp: I myself will awake ear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among the people: and I will sing praises unto thee among the n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above the heavens: and thy truth reacheth unto the clou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: and thy glory above all the ear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: save with thy right hand, and answe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rejoice, I will divide Shechem, and mete out the valley of Succ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2026-08-06T16:06:48Z</dcterms:created>
  <dcterms:modified xsi:type="dcterms:W3CDTF">2026-08-06T16:06:48Z</dcterms:modified>
  <dc:title>Bible.com.au: Psalms 108:1-13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