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;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; over Philistia will I triump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o hast cast us off? and wilt not thou, O God, go forth with our hos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my heart is fixed; I will sing and give praise, even with my gl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psaltery and harp: I myself will awake 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, among the people: and I will sing praises unto thee among the n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ercy is great above the heavens: and thy truth reacheth unto the clou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O God, above the heavens: and thy glory above all the ear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: save with thy right hand, and answe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2026-06-04T08:02:04Z</dcterms:created>
  <dcterms:modified xsi:type="dcterms:W3CDTF">2026-06-04T08:02:04Z</dcterms:modified>
  <dc:title>Bible.com.au: Psalms 108:1-13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