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presProps" Target="presProps.xml"/>
  <Relationship Id="rId49" Type="http://schemas.openxmlformats.org/officeDocument/2006/relationships/viewProps" Target="viewProps.xml"/>
  <Relationship Id="rId5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8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7:1-4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atisfieth the longing soul, and filleth the hungry soul with good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as sit in darkness and in the shadow of death, being bound in affliction and iron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rebelled against the words of God, and contemned the counsel of the most High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 brought down their heart with labour; they fell down, and there was none to hel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ried unto the LORD in their trouble, and he saved them out of their distress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them out of darkness and the shadow of death, and brake their bands in sund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en would praise the LORD for his goodness, and for his wonderful works to the children of men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broken the gates of brass, and cut the bars of iron in sund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because of their transgression, and because of their iniquities, are afflic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oul abhorreth all manner of meat; and they draw near unto the gates of dea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unto the LORD, for he is good: for his mercy endureth for ev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ry unto the LORD in their trouble, and he saveth them out of their distress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his word, and healed them, and delivered them from their destruction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en would praise the LORD for his goodness, and for his wonderful works to the children of men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them sacrifice the sacrifices of thanksgiving, and declare his works with rejoicing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go down to the sea in ships, that do business in great waters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see the works of the LORD, and his wonders in the deep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commandeth, and raiseth the stormy wind, which lifteth up the waves thereof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ount up to the heaven, they go down again to the depths: their soul is melted because of troubl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el to and fro, and stagger like a drunken man, and are at their wits’ en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ry unto the LORD in their trouble, and he bringeth them out of their distress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redeemed of the LORD say so, whom he hath redeemed from the hand of the enemy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the storm a calm, so that the waves thereof are stil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re they glad because they be quiet; so he bringeth them unto their desired haven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en would praise the LORD for his goodness, and for his wonderful works to the children of men!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exalt him also in the congregation of the people, and praise him in the assembly of the elder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th rivers into a wilderness, and the watersprings into dry ground;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ruitful land into barrenness, for the wickedness of them that dwell therei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th the wilderness into a standing water, and dry ground into waterspring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he maketh the hungry to dwell, that they may prepare a city for habitation;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w the fields, and plant vineyards, which may yield fruits of increas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lesseth them also, so that they are multiplied greatly; and suffereth not their cattle to decreas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athered them out of the lands, from the east, and from the west, from the north, and from the south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they are minished and brought low through oppression, affliction, and sorrow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oureth contempt upon princes, and causeth them to wander in the wilderness, where there is no way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setteth he the poor on high from affliction, and maketh him families like a flock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hall see it, and rejoice: and all iniquity shall stop her mouth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is wise, and will observe these things, even they shall understand the lovingkindness of the LORD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andered in the wilderness in a solitary way; they found no city to dwell i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ngry and thirsty, their soul fainted in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ried unto the LORD in their trouble, and he delivered them out of their distress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led them forth by the right way, that they might go to a city of habitat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en would praise the LORD for his goodness, and for his wonderful works to the children of men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2026-06-24T13:59:28Z</dcterms:created>
  <dcterms:modified xsi:type="dcterms:W3CDTF">2026-06-24T13:59:28Z</dcterms:modified>
  <dc:title>Bible.com.au: Psalms 107:1-43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