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filleth the hungry soul with goo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i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saved them out of their distre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word, and healed them, and delivered them from their destruc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sacrifice the sacrifices of thanksgiving, and declare his works with rejoic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is melted because of troub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enem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; so he bringeth them unto their desired h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congregation of the people, and praise him in the assembly of the elde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the watersprings into dry groun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barrenness, for the wickedness of them that dwell there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the wilderness into a standing water, and dry ground into waterspring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for habitati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the fields, and plant vineyards, which may yield fruits of increas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suffereth not their cattle to de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, and from the west, from the north, and from the sou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rought low through oppression, affliction, and sorrow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ilderness, where there is no wa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poor on high from affliction, and maketh him families like a floc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see it, and rejoice: and all iniquity shall stop her mout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, and will observe these things, even they shall understand the lovingkindness of the L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solitary way; they found no city to dwell 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forth by the right way, that they might go to a city of habit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2026-06-24T14:40:28Z</dcterms:created>
  <dcterms:modified xsi:type="dcterms:W3CDTF">2026-06-24T14:40:28Z</dcterms:modified>
  <dc:title>Bible.com.au: Psalms 107:1-43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