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7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6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utter the mighty acts of the LORD? who can shew forth all his prais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keep judgment, and he that doeth righteousness at all tim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me, O LORD, with the favour that thou bearest unto thy people: O visit me with thy salvatio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see the good of thy chosen, that I may rejoice in the gladness of thy nation, that I may glory with thine inherit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sinned with our fathers, we have committed iniquity, we have done wicked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understood not thy wonders in Egypt; they remembered not the multitude of thy mercies; but provoked him at the sea, even at the Red se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he saved them for his name’s sake, that he might make his mighty power to be kn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buked the Red sea also, and it was dried up: so he led them through the depths, as through the wilder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ved them from the hand of him that hated them, and redeemed them from the hand of the enem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ters covered their enemies: there was not one of them lef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elieved they his words; they sang his pra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on forgat his works; they waited not for his counsel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usted exceedingly in the wilderness, and tempted God in the deser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them their request; but sent leanness into their so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nvied Moses also in the camp, and Aaron the saint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opened and swallowed up Dathan, and covered the company of Abira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fire was kindled in their company; the flame burned up the wick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a calf in Horeb, and worshipped the molten imag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y changed their glory into the similitude of an ox that eateth gra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at God their saviour, which had done great things in Egypt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drous works in the land of Ham, and terrible things by the Red se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said that he would destroy them, had not Moses his chosen stood before him in the breach, to turn away his wrath, lest he should destroy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despised the pleasant land, they believed not his word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urmured in their tents, and hearkened not unto the voice of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lifted up his hand against them, to overthrow them in the wildernes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overthrow their seed also among the nations, and to scatter them in the land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joined themselves also unto Baal-peor, and ate the sacrifices of the dea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y provoked him to anger with their inventions: and the plague brake in upon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tood up Phinehas, and executed judgment: and so the plague was stay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was counted unto him for righteousness unto all generations for evermor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gered him also at the waters of strife, so that it went ill with Moses for their sakes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provoked his spirit, so that he spake unadvisedly with his lip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destroy the nations, concerning whom the LORD commanded them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re mingled among the heathen, and learned their work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erved their idols: which were a snare unto them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sacrificed their sons and their daughters unto devils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d innocent blood, even the blood of their sons and of their daughters, whom they sacrificed unto the idols of Canaan: and the land was polluted with bloo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were they defiled with their own works, and went a whoring with their own invention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as the wrath of the LORD kindled against his people, insomuch that he abhorred his own inheritanc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them into the hand of the heathen; and they that hated them ruled over the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nemies also oppressed them, and they were brought into subjection under their han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imes did he deliver them; but they provoked him with their counsel, and were brought low for their iniquit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he regarded their affliction, when he heard their cry: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embered for them his covenant, and repented according to the multitude of his mercie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m also to be pitied of all those that carried them captive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, O LORD our God, and gather us from among the heathen, to give thanks unto thy holy name, and to triumph in thy prais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God of Israel from everlasting to everlasting: and let all the people say, Amen. Praise ye the LOR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2026-10-31T14:54:37Z</dcterms:created>
  <dcterms:modified xsi:type="dcterms:W3CDTF">2026-10-31T14:54:37Z</dcterms:modified>
  <dc:title>Bible.com.au: Psalms 106:1-48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