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0130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6:1-4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buked the Red sea also, and it was dried up: so he led them through the depths, as through the wilder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ved them from the hand of him that hated them, and redeemed them from the hand of the enem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aters covered their enemies: there was not one of them lef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elieved they his words; they sang his prais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oon forgat his works; they waited not for his counsel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usted exceedingly in the wilderness, and tempted God in the deser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gave them their request; but sent leanness into their sou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envied Moses also in the camp, and Aaron the saint of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opened and swallowed up Dathan, and covered the company of Abira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 fire was kindled in their company; the flame burned up the wick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the LORD. O give thanks unto the LORD; for he is good: for his mercy endureth for eve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de a calf in Horeb, and worshipped the molten imag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they changed their glory into the similitude of an ox that eateth gras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forgat God their saviour, which had done great things in Egypt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ndrous works in the land of Ham, and terrible things by the Red se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 said that he would destroy them, had not Moses his chosen stood before him in the breach, to turn away his wrath, lest he should destroy the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ey despised the pleasant land, they believed not his word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urmured in their tents, and hearkened not unto the voice of the LOR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 lifted up his hand against them, to overthrow them in the wilderness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overthrow their seed also among the nations, and to scatter them in the land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joined themselves also unto Baal-peor, and ate the sacrifices of the dea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utter the mighty acts of the LORD? who can shew forth all his praise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they provoked him to anger with their inventions: and the plague brake in upon the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tood up Phinehas, and executed judgment: and so the plague was staye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was counted unto him for righteousness unto all generations for evermor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ngered him also at the waters of strife, so that it went ill with Moses for their sakes: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y provoked his spirit, so that he spake unadvisedly with his lip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id not destroy the nations, concerning whom the LORD commanded them: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ere mingled among the heathen, and learned their work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erved their idols: which were a snare unto them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ey sacrificed their sons and their daughters unto devils,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d innocent blood, even the blood of their sons and of their daughters, whom they sacrificed unto the idols of Canaan: and the land was polluted with blo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ey that keep judgment, and he that doeth righteousness at all times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were they defiled with their own works, and went a whoring with their own inventions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was the wrath of the LORD kindled against his people, insomuch that he abhorred his own inheritance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gave them into the hand of the heathen; and they that hated them ruled over them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enemies also oppressed them, and they were brought into subjection under their hand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times did he deliver them; but they provoked him with their counsel, and were brought low for their iniquity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he regarded their affliction, when he heard their cry: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remembered for them his covenant, and repented according to the multitude of his mercies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them also to be pitied of all those that carried them captives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us, O LORD our God, and gather us from among the heathen, to give thanks unto thy holy name, and to triumph in thy praise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LORD God of Israel from everlasting to everlasting: and let all the people say, Amen. Praise ye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me, O LORD, with the favour that thou bearest unto thy people: O visit me with thy salvation;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 may see the good of thy chosen, that I may rejoice in the gladness of thy nation, that I may glory with thine inheritan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sinned with our fathers, we have committed iniquity, we have done wickedl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fathers understood not thy wonders in Egypt; they remembered not the multitude of thy mercies; but provoked him at the sea, even at the Red se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he saved them for his name’s sake, that he might make his mighty power to be know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2026-09-09T23:32:27Z</dcterms:created>
  <dcterms:modified xsi:type="dcterms:W3CDTF">2026-09-09T23:32:27Z</dcterms:modified>
  <dc:title>Bible.com.au: Psalms 106:1-48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