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4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the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enem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the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into the similitude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against them, to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overthrow their seed also among the nations, and to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? who can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inventions: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strife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provoked his spirit, so that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nations, concerning whom the LORD commanded them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re mingled among the heathen, and learned their work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: which were a snare unto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vil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: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own works, and went a whoring with their own invention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insomuch that he abhorred his own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heathen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provoked him with their counsel, and were brought low for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affliction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heathen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God of Israel from everlasting to everlasting: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: O visit me with thy salvation;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good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provoked him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2026-07-26T01:12:52Z</dcterms:created>
  <dcterms:modified xsi:type="dcterms:W3CDTF">2026-07-26T01:12:52Z</dcterms:modified>
  <dc:title>Bible.com.au: Psalms 106:1-48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