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presProps" Target="presProps.xml"/>
  <Relationship Id="rId51" Type="http://schemas.openxmlformats.org/officeDocument/2006/relationships/viewProps" Target="viewProps.xml"/>
  <Relationship Id="rId5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554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5:1-4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covenant he made with Abraham, and his oath unto Isaac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onfirmed the same unto Jacob for a law, and to Israel for an everlasting covenant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Unto thee will I give the land of Canaan, the lot of your inheritance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were but a few men in number; yea, very few, and strangers in 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went from one nation to another, from one kingdom to another people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uffered no man to do them wrong: yea, he reproved kings for their sakes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Touch not mine anointed, and do my prophets no har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he called for a famine upon the land: he brake the whole staff of brea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a man before them, even Joseph, who was sold for a servant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e feet they hurt with fetters: he was laid in iron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ive thanks unto the LORD; call upon his name: make known his deeds among the peopl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the time that his word came: the word of the LORD tried hi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sent and loosed him; even the ruler of the people, and let him go fre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him lord of his house, and ruler of all his substance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bind his princes at his pleasure; and teach his senators wisdo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 also came into Egypt; and Jacob sojourned in the land of Ha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increased his people greatly; and made them stronger than their enemi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urned their heart to hate his people, to deal subtilly with his servant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Moses his servant; and Aaron whom he had chose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ewed his signs among them, and wonders in the land of Ha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darkness, and made it dark; and they rebelled not against his wor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unto him, sing psalms unto him: talk ye of all his wondrous work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urned their waters into blood, and slew their fish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land brought forth frogs in abundance, in the chambers of their king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ake, and there came divers sorts of flies, and lice in all their coast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them hail for rain, and flaming fire in their lan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mote their vines also and their fig trees; and brake the trees of their coast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ake, and the locusts came, and caterpillers, and that without number,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id eat up all the herbs in their land, and devoured the fruit of their ground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mote also all the firstborn in their land, the chief of all their strength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ought them forth also with silver and gold: and there was not one feeble person among their tribes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gypt was glad when they departed: for the fear of them fell upon the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lory ye in his holy name: let the heart of them rejoice that seek the LORD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read a cloud for a covering; and fire to give light in the night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asked, and he brought quails, and satisfied them with the bread of heaven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opened the rock, and the waters gushed out; they ran in the dry places like a river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remembered his holy promise, and Abraham his servant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rought forth his people with joy, and his chosen with gladness: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ave them the lands of the heathen: and they inherited the labour of the people;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y might observe his statutes, and keep his laws. Praise ye the LORD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k the LORD, and his strength: seek his face evermor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his marvellous works that he hath done; his wonders, and the judgments of his mouth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seed of Abraham his servant, ye children of Jacob his chose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the LORD our God: his judgments are in all the ear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remembered his covenant for ever, the word which he commanded to a thousand generatio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6">
  <a:themeElements>
    <a:clrScheme name="Theme8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2026-06-24T11:07:53Z</dcterms:created>
  <dcterms:modified xsi:type="dcterms:W3CDTF">2026-06-24T11:07:53Z</dcterms:modified>
  <dc:title>Bible.com.au: Psalms 105:1-45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