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a bound that they may not pass over; that they turn not again to cover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the springs into the valleys, which run among the hil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ive drink to every beast of the field: the wild asses quench thei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m shall the fowls of the heaven have their habitation, which sing among the branch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tereth the hills from his chambers: the earth is satisfied with the fruit of thy work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the grass to grow for the cattle, and herb for the service of man: that he may bring forth food out of the ear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ne that maketh glad the heart of man, and oil to make his face to shine, and bread which strengtheneth man’s hea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ees of the LORD are full of sap; the cedars of Lebanon, which he hath planted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 birds make their nests: as for the stork, the fir trees are her hou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hills are a refuge for the wild goats; and the rocks for the con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my soul. O LORD my God, thou art very great; thou art clothed with honour and majest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ppointed the moon for seasons: the sun knoweth his going do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darkness, and it is night: wherein all the beasts of the forest do creep fo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roar after their prey, and seek their meat from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riseth, they gather themselves together, and lay them down in their de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goeth forth unto his work and to his labour until the even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manifold are thy works! in wisdom hast thou made them all: the earth is full of thy rich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this great and wide sea, wherein are things creeping innumerable, both small and great beas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go the ships: there is that leviathan, whom thou hast made to play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ait all upon thee; that thou mayest give them their meat in due seas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givest them they gather: thou openest thine hand, they are filled with g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est thyself with light as with a garment: who stretchest out the heavens like a curtain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idest thy face, they are troubled: thou takest away their breath, they die, and return to their dus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ndest forth thy spirit, they are created: and thou renewest the face of the ear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the LORD shall endure for ever: the LORD shall rejoice in his work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eth on the earth, and it trembleth: he toucheth the hills, and they smok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unto the LORD as long as I live: I will sing praise to my God while I have my be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editation of him shall be sweet: I will be glad in the LOR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inners be consumed out of the earth, and let the wicked be no more. Bless thou the LORD, O my soul. Praise ye the L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ayeth the beams of his chambers in the waters: who maketh the clouds his chariot: who walketh upon the wings of the win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keth his angels spirits; his ministers a flaming fir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aid the foundations of the earth, that it should not be removed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overedst it with the deep as with a garment: the waters stood above the mounta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y rebuke they fled; at the voice of thy thunder they hasted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up by the mountains; they go down by the valleys unto the place which thou hast founded fo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2026-07-23T10:49:52Z</dcterms:created>
  <dcterms:modified xsi:type="dcterms:W3CDTF">2026-07-23T10:49:52Z</dcterms:modified>
  <dc:title>Bible.com.au: Psalms 104:1-35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