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32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3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erciful and gracious, slow to anger, and plenteous in merc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t always chide: neither will he keep his anger for ev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not dealt with us after our sins; nor rewarded us according to our iniquiti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the heaven is high above the earth, so great is his mercy toward them that fear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ar as the east is from the west, so far hath he removed our transgressions from u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s a father pitieth his children, so the LORD pitieth them that fear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knoweth our frame; he remembereth that we are dus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man, his days are as grass: as a flower of the field, so he flourishe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ind passeth over it, and it is gone; and the place thereof shall know it no mor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mercy of the LORD is from everlasting to everlasting upon them that fear him, and his righteousness unto children’s children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uch as keep his covenant, and to those that remember his commandments to do th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prepared his throne in the heavens; and his kingdom ruleth over all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 the LORD, ye his angels, that excel in strength, that do his commandments, hearkening unto the voice of his wor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 ye the LORD, all ye his hosts; ye ministers of his, that do his pleasur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 the LORD, all his works in all places of his dominion: bless the LORD, O my soul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 the LORD, O my soul: and all that is within me, bless his holy na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 the LORD, O my soul, and forget not all his benefits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forgiveth all thine iniquities; who healeth all thy diseases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redeemeth thy life from destruction; who crowneth thee with lovingkindness and tender mercies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atisfieth thy mouth with good things; so that thy youth is renewed like the eagle’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executeth righteousness and judgment for all that are oppress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known his ways unto Moses, his acts unto the children of Israe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2026-06-06T11:55:33Z</dcterms:created>
  <dcterms:modified xsi:type="dcterms:W3CDTF">2026-06-06T11:55:33Z</dcterms:modified>
  <dc:title>Bible.com.au: Psalms 103:1-22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