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erciful and gracious, slow to anger, and plenteous in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lways chide: neither will he keep his anger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dealt with us after our sins; nor rewarded us according to our iniquit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heaven is high above the earth, so great is his mercy toward them that fear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the east is from the west, so far hath he removed our transgressions from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s a father pitieth his children, so the LORD pitieth them that fea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our frame; he remembereth that we ar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an, his days are as grass: as a flower of the field, so he flourishe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nd passeth over it, and it is gone; and the place thereof shall know it no mo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ercy of the LORD is from everlasting to everlasting upon them that fear him, and his righteousness unto children’s children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ch as keep his covenant, and to those that remember his commandments to do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prepared his throne in the heavens; and his kingdom ruleth over al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ye his angels, that excel in strength, that do his commandments, hearkening unto the voice of his w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ye the LORD, all ye his hosts; ye ministers of his, that do his pleasu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all his works in all places of his dominion: bless the LORD, O my sou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my soul: and all that is within me, bless his holy n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my soul, and forget not all his benefit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orgiveth all thine iniquities; who healeth all thy disease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redeemeth thy life from destruction; who crowneth thee with lovingkindness and tender mercie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tisfieth thy mouth with good things; so that thy youth is renewed like the eagle’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xecuteth righteousness and judgment for all that are oppress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known his ways unto Moses, his acts unto the children of Israe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2026-08-06T16:06:21Z</dcterms:created>
  <dcterms:modified xsi:type="dcterms:W3CDTF">2026-08-06T16:06:21Z</dcterms:modified>
  <dc:title>Bible.com.au: Psalms 103:1-22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