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5215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2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nemies reproach me all the day; and they that are mad against me are sworn against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eaten ashes like bread, and mingled my drink with weeping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ine indignation and thy wrath: for thou hast lifted me up, and cast me dow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ays are like a shadow that declineth; and I am withered like gra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, O LORD, shalt endure for ever; and thy remembrance unto all generation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arise, and have mercy upon Zion: for the time to favour her, yea, the set time, is co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y servants take pleasure in her stones, and favour the dust thereof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heathen shall fear the name of the LORD, and all the kings of the earth thy glor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LORD shall build up Zion, he shall appear in his glor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regard the prayer of the destitute, and not despise their pray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of the afflicted, when he is overwhelmed, and poureth out his complaint before the LOR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shall be written for the generation to come: and the people which shall be created shall praise the LOR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th looked down from the height of his sanctuary; from heaven did the LORD behold the earth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ear the groaning of the prisoner; to loose those that are appointed to death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declare the name of the LORD in Zion, and his praise in Jerusalem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people are gathered together, and the kingdoms, to serve the LOR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eakened my strength in the way; he shortened my day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O my God, take me not away in the midst of my days: thy years are throughout all generation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old hast thou laid the foundation of the earth: and the heavens are the work of thy hand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perish, but thou shalt endure: yea, all of them shall wax old like a garment; as a vesture shalt thou change them, and they shall be changed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 art the same, and thy years shall have no en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prayer, O LORD, and let my cry come unto the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ildren of thy servants shall continue, and their seed shall be established before the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de not thy face from me in the day when I am in trouble; incline thine ear unto me: in the day when I call answer me speedil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days are consumed like smoke, and my bones are burned as an hear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is smitten, and withered like grass; so that I forget to eat my brea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reason of the voice of my groaning my bones cleave to my ski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like a pelican of the wilderness: I am like an owl of the deser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tch, and am as a sparrow alone upon the house top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2026-06-15T15:04:40Z</dcterms:created>
  <dcterms:modified xsi:type="dcterms:W3CDTF">2026-06-15T15:04:40Z</dcterms:modified>
  <dc:title>Bible.com.au: Psalms 102:1-28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