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arly destroy all the wicked of the land; that I may cut off all wicked doers 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mercy and judgment: unto thee, O LORD, will I s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have myself wisely in a perfect way. O when wilt thou come unto me? I will walk within my house with a perfect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no wicked thing before mine eyes: I hate the work of them that turn aside; it shall not cleave 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heart shall depart from me: I will not know a wicked per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privily slandereth his neighbour, him will I cut off: him that hath an high look and a proud heart will not I suff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shall be upon the faithful of the land, that they may dwell with me: he that walketh in a perfect way, he shall ser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orketh deceit shall not dwell within my house: he that telleth lies shall not tarry in my s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2026-06-06T11:55:33Z</dcterms:created>
  <dcterms:modified xsi:type="dcterms:W3CDTF">2026-06-06T11:55:33Z</dcterms:modified>
  <dc:title>Bible.com.au: Psalms 101:1-8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