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not we ourselve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be thankful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is everlasting; and his truth endureth 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2026-07-24T17:47:17Z</dcterms:created>
  <dcterms:modified xsi:type="dcterms:W3CDTF">2026-07-24T17:47:17Z</dcterms:modified>
  <dc:title>Bible.com.au: Psalms 100:1-5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