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32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0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prais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a joyful noise unto the LORD, all ye land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rve the LORD with gladness: come before his presence with sing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ye that the LORD he is God: it is he that hath made us, and not we ourselves; we are his people, and the sheep of his pastur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ter into his gates with thanksgiving, and into his courts with praise: be thankful unto him, and bless his na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is good; his mercy is everlasting; and his truth endureth to all generation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2026-06-06T11:55:28Z</dcterms:created>
  <dcterms:modified xsi:type="dcterms:W3CDTF">2026-06-06T11:55:28Z</dcterms:modified>
  <dc:title>Bible.com.au: Psalms 100:1-5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