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2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instruction to a wise man, and he will be yet wiser: teach a just man, and he will increase in learni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: and the knowledge of the holy is understand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y me thy days shall be multiplied, and the years of thy life shall be increas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be wise, thou shalt be wise for thyself: but if thou scornest, thou alone shalt bear i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woman is clamorous: she is simple, and knoweth not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he sitteth at the door of her house, on a seat in the high places of the city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all passengers who go right on their ways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simple, let him turn in hither: and as for him that wanteth understanding, she saith to him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olen waters are sweet, and bread eaten in secret is pleas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knoweth not that the dead are there; and that her guests are in the depths of he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hath builded her house, she hath hewn out her seven pillar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th killed her beasts; she hath mingled her wine; she hath also furnished her tab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th sent forth her maidens: she crieth upon the highest places of the city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simple, let him turn in hither: as for him that wanteth understanding, she saith to him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eat of my bread, and drink of the wine which I have mingl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the foolish, and live; and go in the way of understanding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reproveth a scorner getteth to himself shame: and he that rebuketh a wicked man getteth himself a blo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prove not a scorner, lest he hate thee: rebuke a wise man, and he will lov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2026-05-21T04:33:43Z</dcterms:created>
  <dcterms:modified xsi:type="dcterms:W3CDTF">2026-05-21T04:33:43Z</dcterms:modified>
  <dc:title>Bible.com.au: Proverbs 9:1-18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