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instruction to a wise man, and he will be yet wiser: teach a just man, and he will increase in learn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nd the knowledge of the holy is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thy days shall be multiplied, and the years of thy life shall be incr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wise, thou shalt be wise for thyself: but if thou scornest, thou alone shalt b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woman is clamorous: she is simple, and knoweth 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sitteth at the door of her house, on a seat in the high places of the cit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ll passengers who go right on their way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nd as for him that wanteth understanding, she saith to him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len waters are sweet, and bread eaten in secret is pleas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not that the dead are there; and that her guests are in the depths of he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th builded her house, she hath hewn out her seven pilla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killed her beasts; she hath mingled her wine; she hath also furnished her t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sent forth her maidens: she crieth upon the highest places of the cit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s for him that wanteth understanding, she saith to him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eat of my bread, and drink of the wine which I have ming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the foolish, and live; and go in the way of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proveth a scorner getteth to himself shame: and he that rebuketh a wicked man getteth himself a bl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not a scorner, lest he hate thee: rebuke a wise man, and he will lo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2026-07-23T10:47:37Z</dcterms:created>
  <dcterms:modified xsi:type="dcterms:W3CDTF">2026-07-23T10:47:37Z</dcterms:modified>
  <dc:title>Bible.com.au: Proverbs 9:1-18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