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42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9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instruction to a wise man, and he will be yet wiser: teach a just man, and he will increase in learn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the beginning of wisdom: and the knowledge of the holy is understand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y me thy days shall be multiplied, and the years of thy life shall be increas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be wise, thou shalt be wise for thyself: but if thou scornest, thou alone shalt bear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ish woman is clamorous: she is simple, and knoweth noth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he sitteth at the door of her house, on a seat in the high places of the city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call passengers who go right on their ways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is simple, let him turn in hither: and as for him that wanteth understanding, she saith to him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olen waters are sweet, and bread eaten in secret is pleasan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knoweth not that the dead are there; and that her guests are in the depths of hel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hath builded her house, she hath hewn out her seven pillars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hath killed her beasts; she hath mingled her wine; she hath also furnished her tab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hath sent forth her maidens: she crieth upon the highest places of the city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is simple, let him turn in hither: as for him that wanteth understanding, she saith to him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eat of my bread, and drink of the wine which I have mingl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sake the foolish, and live; and go in the way of understand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reproveth a scorner getteth to himself shame: and he that rebuketh a wicked man getteth himself a blo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rove not a scorner, lest he hate thee: rebuke a wise man, and he will love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2026-09-14T09:27:05Z</dcterms:created>
  <dcterms:modified xsi:type="dcterms:W3CDTF">2026-09-14T09:27:05Z</dcterms:modified>
  <dc:title>Bible.com.au: Proverbs 9:1-18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