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9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8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plain to him that understandeth, and right to them that find knowledg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my instruction, and not silver; and knowledge rather than choice g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is better than rubies; and all the things that may be desired are not to be compared to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dom dwell with prudence, and find out knowledge of witty inven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o hate evil: pride, and arrogancy, and the evil way, and the froward mouth, do I hat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nsel is mine, and sound wisdom: I am understanding; I have streng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e kings reign, and princes decree justi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e princes rule, and nobles, even all the judges of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em that love me; and those that seek me early shall fin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es and honour are with me; yea, durable riches and righteous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wisdom cry? and understanding put forth her voic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uit is better than gold, yea, than fine gold; and my revenue than choice sil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ead in the way of righteousness, in the midst of the paths of judgment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cause those that love me to inherit substance; and I will fill their treasur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ossessed me in the beginning of his way, before his works of ol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set up from everlasting, from the beginning, or ever the earth wa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 were no depths, I was brought forth; when there were no fountains abounding with wat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mountains were settled, before the hills was I brought forth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as yet he had not made the earth, nor the fields, nor the highest part of the dust of the worl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prepared the heavens, I was there: when he set a compass upon the face of the depth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established the clouds above: when he strengthened the fountains of the deep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tandeth in the top of high places, by the way in the places of the path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gave to the sea his decree, that the waters should not pass his commandment: when he appointed the foundations of the earth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as by him, as one brought up with him: and I was daily his delight, rejoicing always before him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ing in the habitable part of his earth; and my delights were with the sons of me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hearken unto me, O ye children: for blessed are they that keep my way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instruction, and be wise, and refuse it no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heareth me, watching daily at my gates, waiting at the posts of my door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so findeth me findeth life, and shall obtain favour of the LOR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sinneth against me wrongeth his own soul: all they that hate me love deat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rieth at the gates, at the entry of the city, at the coming in at the doo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you, O men, I call; and my voice is to the sons of m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imple, understand wisdom: and, ye fools, be ye of an understanding hea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; for I will speak of excellent things; and the opening of my lips shall be right th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mouth shall speak truth; and wickedness is an abomination to my li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ords of my mouth are in righteousness; there is nothing froward or perverse in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2026-06-04T07:53:51Z</dcterms:created>
  <dcterms:modified xsi:type="dcterms:W3CDTF">2026-06-04T07:53:51Z</dcterms:modified>
  <dc:title>Bible.com.au: Proverbs 8:1-36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