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wilight, in the evening, in the black and dark night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met him a woman with the attire of an harlot, and subtil of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She is loud and stubborn; her feet abide not in her ho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she without, now in the streets, and lieth in wait at every corner.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caught him, and kissed him, and with an impudent face said unto 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ace offerings with me; this day have I payed my vow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came I forth to meet thee, diligently to seek thy face, and I have found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ked my bed with coverings of tapestry, with carved works, with fine linen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rfumed my bed with myrrh, aloes, and cinnam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take our fill of love until the morning: let us solace ourselves with lo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my words, and lay up my commandments with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oodman is not at home, he is gone a long journe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aken a bag of money with him, and will come home at the day appoin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er much fair speech she caused him to yield, with the flattering of her lips she forc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oeth after her straightway, as an ox goeth to the slaughter, or as a fool to the correction of the stock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a dart strike through his liver; as a bird hasteth to the snare, and knoweth not that it is for his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 now therefore, O ye children, and attend to the words of my 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ine heart decline to her ways, go not astray in her path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hath cast down many wounded: yea, many strong men have been slain by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the way to hell, going down to the chamber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commandments, and live; and my law as the apple of thine ey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upon thy fingers, write them upon the table of thine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wisdom, Thou art my sister; and call understanding thy kinswoma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eep thee from the strange woman, from the stranger which flattereth with her 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t the window of my house I looked through my casemen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eld among the simple ones, I discerned among the youths, a young man void of understand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ing through the street near her corner; and he went the way to her hous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2026-07-23T10:47:26Z</dcterms:created>
  <dcterms:modified xsi:type="dcterms:W3CDTF">2026-07-23T10:47:26Z</dcterms:modified>
  <dc:title>Bible.com.au: Proverbs 7:1-27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