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presProps" Target="presProps.xml"/>
  <Relationship Id="rId33" Type="http://schemas.openxmlformats.org/officeDocument/2006/relationships/viewProps" Target="viewProps.xml"/>
  <Relationship Id="rId3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6547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verbs 7:1-2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 twilight, in the evening, in the black and dark night: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, behold, there met him a woman with the attire of an harlot, and subtil of heart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(She is loud and stubborn; her feet abide not in her house: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is she without, now in the streets, and lieth in wait at every corner.)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she caught him, and kissed him, and with an impudent face said unto him,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peace offerings with me; this day have I payed my vows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came I forth to meet thee, diligently to seek thy face, and I have found thee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decked my bed with coverings of tapestry, with carved works, with fine linen of Egypt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perfumed my bed with myrrh, aloes, and cinnamon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me, let us take our fill of love until the morning: let us solace ourselves with loves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son, keep my words, and lay up my commandments with thee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goodman is not at home, he is gone a long journey: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hath taken a bag of money with him, and will come home at the day appointed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th her much fair speech she caused him to yield, with the flattering of her lips she forced him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goeth after her straightway, as an ox goeth to the slaughter, or as a fool to the correction of the stocks;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ill a dart strike through his liver; as a bird hasteth to the snare, and knoweth not that it is for his life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arken unto me now therefore, O ye children, and attend to the words of my mouth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not thine heart decline to her ways, go not astray in her paths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she hath cast down many wounded: yea, many strong men have been slain by her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r house is the way to hell, going down to the chambers of death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ep my commandments, and live; and my law as the apple of thine ey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nd them upon thy fingers, write them upon the table of thine heart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y unto wisdom, Thou art my sister; and call understanding thy kinswoman: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they may keep thee from the strange woman, from the stranger which flattereth with her word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at the window of my house I looked through my casement,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beheld among the simple ones, I discerned among the youths, a young man void of understanding,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assing through the street near her corner; and he went the way to her house,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1">
  <a:themeElements>
    <a:clrScheme name="Theme3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2026-09-15T05:13:25Z</dcterms:created>
  <dcterms:modified xsi:type="dcterms:W3CDTF">2026-09-15T05:13:25Z</dcterms:modified>
  <dc:title>Bible.com.au: Proverbs 7:1-27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