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4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6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t thou sleep, O sluggard? when wilt thou arise out of thy sleep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a little sleep, a little slumber, a little folding of the hands to sleep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thy poverty come as one that travelleth, and thy want as an armed ma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aughty person, a wicked man, walketh with a froward mou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nketh with his eyes, he speaketh with his feet, he teacheth with his finger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wardness is in his heart, he deviseth mischief continually; he soweth disc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his calamity come suddenly; suddenly shall he be broken without remed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six things doth the LORD hate: yea, seven are an abomination unto him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ud look, a lying tongue, and hands that shed innocent blood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eart that deviseth wicked imaginations, feet that be swift in running to mischief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thou be surety for thy friend, if thou hast stricken thy hand with a stranger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that speaketh lies, and he that soweth discord among brethre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keep thy father’s commandment, and forsake not the law of thy mother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nd them continually upon thine heart, and tie them about thy nec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goest, it shall lead thee; when thou sleepest, it shall keep thee; and when thou awakest, it shall talk with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ommandment is a lamp; and the law is light; and reproofs of instruction are the way of life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keep thee from the evil woman, from the flattery of the tongue of a strange woma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st not after her beauty in thine heart; neither let her take thee with her eyelid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y means of a whorish woman a man is brought to a piece of bread: and the adulteress will hunt for the precious lif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 man take fire in his bosom, and his clothes not be burned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one go upon hot coals, and his feet not be burned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snared with the words of thy mouth, thou art taken with the words of thy mou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that goeth in to his neighbour’s wife; whosoever toucheth her shall not be innocen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do not despise a thief, if he steal to satisfy his soul when he is hungry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 be found, he shall restore sevenfold; he shall give all the substance of his hous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so committeth adultery with a woman lacketh understanding: he that doeth it destroyeth his own sou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und and dishonour shall he get; and his reproach shall not be wiped away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ealousy is the rage of a man: therefore he will not spare in the day of vengeanc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regard any ransom; neither will he rest content, though thou givest many gift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is now, my son, and deliver thyself, when thou art come into the hand of thy friend; go, humble thyself, and make sure thy frie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sleep to thine eyes, nor slumber to thine eyeli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thyself as a roe from the hand of the hunter, and as a bird from the hand of the fowl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to the ant, thou sluggard; consider her ways, and be wise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aving no guide, overseer, or ruler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ideth her meat in the summer, and gathereth her food in the harve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2026-08-20T09:12:16Z</dcterms:created>
  <dcterms:modified xsi:type="dcterms:W3CDTF">2026-08-20T09:12:16Z</dcterms:modified>
  <dc:title>Bible.com.au: Proverbs 6:1-35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