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0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children, the instruction of a father, and attend to know understand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give you good doctrine, forsake ye not my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my father’s son, tender and only beloved in the sight of my m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ught me also, and said unto me, Let thine heart retain my words: keep my commandments, and l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, get understanding: forget it not; neither decline from the words of my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her not, and she shall preserve thee: love her, and she shall keep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the principal thing; therefore get wisdom: and with all thy getting get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her, and she shall promote thee: she shall bring thee to honour, when thou dost embrace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give to thine head an ornament of grace: a crown of glory shall she deliver 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son, and receive my sayings; and the years of thy life shall be man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ught thee in the way of wisdom; I have led thee in right pa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oest, thy steps shall not be straitened; and when thou runnest, thou shalt not stum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fast hold of instruction; let her not go: keep her; for she is thy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not into the path of the wicked, and go not in the way of evil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t, pass not by it, turn from it, and pass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leep not, except they have done mischief; and their sleep is taken away, unless they cause some to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eat the bread of wickedness, and drink the wine of vio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ath of the just is as the shining light, that shineth more and more unto the perfec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wicked is as darkness: they know not at what they stum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to my words; incline thine ear unto my say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t depart from thine eyes; keep them in the midst of thine hear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life unto those that find them, and health to all their fles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heart with all diligence; for out of it are the issues of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way from thee a froward mouth, and perverse lips put far from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eyes look right on, and let thine eyelids look straight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nder the path of thy feet, and let all thy ways be establish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not to the right hand nor to the left: remove thy foot from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2026-09-24T04:26:52Z</dcterms:created>
  <dcterms:modified xsi:type="dcterms:W3CDTF">2026-09-24T04:26:52Z</dcterms:modified>
  <dc:title>Bible.com.au: Proverbs 4:1-27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