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I be full, and deny thee, and say, Who is the LORD? or lest I be poor, and steal, and take the name of my God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use not a servant unto his master, lest he curse thee, and thou be found guil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curseth their father, and doth not bless their m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are pure in their own eyes, and yet is not washed from their filth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O how lofty are their eyes! and their eyelids are lif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whose teeth are as swords, and their jaw teeth as knives, to devour the poor from off the earth, and the needy from among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leach hath two daughters, crying, Give, give. There are three things that are never satisfied, yea, four things say not, It is enou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; and the barren womb; the earth that is not filled with water; and the fire that saith not, It is enou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mocketh at his father, and despiseth to obey his mother, the ravens of the valley shall pick it out, and the young eagles shall e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are too wonderful for me, yea, four which I know no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 the son of Jakeh, even the prophecy: the man spake unto Ithiel, even unto Ithiel and Ucal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air; the way of a serpent upon a rock; the way of a ship in the midst of the sea; and the way of a man with a mai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way of an adulterous woman; she eateth, and wipeth her mouth, and saith, I have done no wicked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ee things the earth is disquieted, and for four which it cannot bea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ervant when he reigneth; and a fool when he is filled with mea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odious woman when she is married; and an handmaid that is heir to her mist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four things which are little upon the earth, but they are exceeding wis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ts are a people not strong, yet they prepare their meat in the summ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ies are but a feeble folk, yet make they their houses in the rock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custs have no king, yet go they forth all of them by band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der taketh hold with her hands, and is in kings’ palac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more brutish than any man, and have not the understanding of a 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go well, yea, four are comely in going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 which is strongest among beasts, and turneth not away for an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eyhound; an he goat also; and a king, against whom there is no rising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done foolishly in lifting up thyself, or if thou hast thought evil, lay thine hand upon thy mou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churning of milk bringeth forth butter, and the wringing of the nose bringeth forth blood: so the forcing of wrath bringeth forth stri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ither learned wisdom, nor have the knowledge of the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ascended up into heaven, or descended? who hath gathered the wind in his fists? who hath bound the waters in a garment? who hath established all the ends of the earth? what is his name, and what is his son’s name, if thou canst tel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of God is pure: he is a shield unto them that put their trust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thou not unto his words, lest he reprove thee, and thou be found a li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things have I required of thee; deny me them not before I di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ar from me vanity and lies: give me neither poverty nor riches; feed me with food convenient for 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2026-06-09T22:07:50Z</dcterms:created>
  <dcterms:modified xsi:type="dcterms:W3CDTF">2026-06-09T22:07:50Z</dcterms:modified>
  <dc:title>Bible.com.au: Proverbs 30:1-33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