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78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3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ur the LORD with thy substance, and with the firstfruits of all thine increas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thy barns be filled with plenty, and thy presses shall burst out with new win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despise not the chastening of the LORD; neither be weary of his correction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m the LORD loveth he correcteth; even as a father the son in whom he delighte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the man that findeth wisdom, and the man that getteth understand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merchandise of it is better than the merchandise of silver, and the gain thereof than fine gol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more precious than rubies: and all the things thou canst desire are not to be compared unto h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ngth of days is in her right hand; and in her left hand riches and honou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ways are ways of pleasantness, and all her paths are pea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a tree of life to them that lay hold upon her: and happy is every one that retaineth h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forget not my law; but let thine heart keep my commandments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by wisdom hath founded the earth; by understanding hath he established the heaven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knowledge the depths are broken up, and the clouds drop down the dew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let not them depart from thine eyes: keep sound wisdom and discretion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they be life unto thy soul, and grace to thy neck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t thou walk in thy way safely, and thy foot shall not stumbl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liest down, thou shalt not be afraid: yea, thou shalt lie down, and thy sleep shall be swee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afraid of sudden fear, neither of the desolation of the wicked, when it come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shall be thy confidence, and shall keep thy foot from being take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hold not good from them to whom it is due, when it is in the power of thine hand to do i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 unto thy neighbour, Go, and come again, and to morrow I will give; when thou hast it by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length of days, and long life, and peace, shall they add to the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vise not evil against thy neighbour, seeing he dwelleth securely by the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ive not with a man without cause, if he have done thee no har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vy thou not the oppressor, and choose none of his way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froward is abomination to the LORD: but his secret is with the righteou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urse of the LORD is in the house of the wicked: but he blesseth the habitation of the jus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he scorneth the scorners: but he giveth grace unto the lowly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shall inherit glory: but shame shall be the promotion of fool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mercy and truth forsake thee: bind them about thy neck; write them upon the table of thine heart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t thou find favour and good understanding in the sight of God and ma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the LORD with all thine heart; and lean not unto thine own understand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thy ways acknowledge him, and he shall direct thy path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wise in thine own eyes: fear the LORD, and depart from evi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e health to thy navel, and marrow to thy bon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2026-08-04T05:33:39Z</dcterms:created>
  <dcterms:modified xsi:type="dcterms:W3CDTF">2026-08-04T05:33:39Z</dcterms:modified>
  <dc:title>Bible.com.au: Proverbs 3:1-35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