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e LORD with thy substance, and with the firstfruits of all thine increas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barns be filled with plenty, and thy presses shall burst out with new w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espise not the chastening of the LORD; neither be weary of his correcti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m the LORD loveth he correcteth; even as a father the son in whom he delight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indeth wisdom, and the man that getteth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erchandise of it is better than the merchandise of silver, and the gain thereof than fine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 rubies: and all the things thou canst desire are not to be compared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gth of days is in her right hand; and in her left hand riches and hon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 ways of pleasantness, and all her paths are pe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 life to them that lay hold upon her: and happy is every one that retaineth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forget not my law; but let thine heart keep my commandment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y wisdom hath founded the earth; by understanding hath he established the heave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 depths are broken up, and the clouds drop down the de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t not them depart from thine eyes: keep sound wisdom and discretion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y be life unto thy soul, and grace to thy ne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walk in thy way safely, and thy foot shall not stum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liest down, thou shalt not be afraid: yea, thou shalt lie down, and thy sleep shall be swe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fraid of sudden fear, neither of the desolation of the wicked, when it come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be thy confidence, and shall keep thy foot from being tak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good from them to whom it is due, when it is in the power of thine hand to d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unto thy neighbour, Go, and come again, and to morrow I will give; when thou hast it by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ngth of days, and long life, and peace, shall they add 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evil against thy neighbour, seeing he dwelleth securely by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without cause, if he have done thee no har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thou not the oppressor, and choose none of his way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roward is abomination to the LORD: but his secret is with the righteou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urse of the LORD is in the house of the wicked: but he blesseth the habitation of the ju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corneth the scorners: but he giveth grace unto the lowl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hall inherit glory: but shame shall be the promotion of fool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mercy and truth forsake thee: bind them about thy neck; write them upon the table of thine hear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t thou find favour and good understanding in the sight of God and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thine heart; and lean not unto thine own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ays acknowledge him, and he shall direct thy pa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ise in thine own eyes: fear the LORD, and depart from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health to thy navel, and marrow to thy bon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2026-08-04T04:15:01Z</dcterms:created>
  <dcterms:modified xsi:type="dcterms:W3CDTF">2026-08-04T04:15:01Z</dcterms:modified>
  <dc:title>Bible.com.au: Proverbs 3:1-35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