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6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, that being often reproved hardeneth his neck, shall suddenly be destroyed, and that 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are in authority, the people rejoice: but when the wicked beareth rule, the people mou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wisdom rejoiceth his father: but he that keepeth company with harlots spendeth his subs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by judgment establisheth the land: but he that receiveth gifts overthrowet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flattereth his neighbour spreadeth a net for his fe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an evil man there is a snare: but the righteous doth sing and rejo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onsidereth the cause of the poor: but the wicked regardeth not to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ful men bring a city into a snare: but wise men turn away wr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man contendeth with a foolish man, whether he rage or laugh, there is no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the upright: but the just seek his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uttereth all his mind: but a wise man keepeth it in till afterwa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hearken to lies, all his servants ar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deceitful man meet together: the LORD lighteneth both their ey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that faithfully judgeth the poor,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d and reproof give wisdom: but a child left to himself bringeth his mother to sh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re multiplied, transgression increaseth: but the righteous shall see their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thy son, and he shall give thee rest; yea, he shall give delight unto th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vision, the people perish: but he that keepeth the law, happy is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ill not be corrected by words: for though he understand he will not answ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that is hasty in his words? there is more hope of a fool than of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licately bringeth up his servant from a child shall have him become his son at the l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man stirreth up strife, and a furious man aboundeth in transgres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pride shall bring him low: but honour shall uphold the humble in spir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partner with a thief hateth his own soul: he heareth cursing, and bewrayeth it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man bringeth a snare: but whoso putteth his trust in the LORD shall be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the ruler’s favour; but every man’s judgment cometh fro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just man is an abomination to the just: and he that is upright in the way is abomination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2026-09-25T09:53:29Z</dcterms:created>
  <dcterms:modified xsi:type="dcterms:W3CDTF">2026-09-25T09:53:29Z</dcterms:modified>
  <dc:title>Bible.com.au: Proverbs 29:1-27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