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1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8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turneth away his ear from hearing the law, even his prayer shall be abominat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causeth the righteous to go astray in an evil way, he shall fall himself into his own pit: but the upright shall have good things in possess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man is wise in his own conceit; but the poor that hath understanding searcheth him ou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righteous men do rejoice, there is great glory: but when the wicked rise, a man is hidd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covereth his sins shall not prosper: but whoso confesseth and forsaketh them shall have merc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the man that feareth alway: but he that hardeneth his heart shall fall into mischie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roaring lion, and a ranging bear; so is a wicked ruler over the poor peop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nce that wanteth understanding is also a great oppressor: but he that hateth covetousness shall prolong his day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that doeth violence to the blood of any person shall flee to the pit; let no man stay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walketh uprightly shall be saved: but he that is perverse in his ways shall fall at on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flee when no man pursueth: but the righteous are bold as a li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tilleth his land shall have plenty of bread: but he that followeth after vain persons shall have poverty enoug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ithful man shall abound with blessings: but he that maketh haste to be rich shall not be innocen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ave respect of persons is not good: for for a piece of bread that man will transgres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steth to be rich hath an evil eye, and considereth not that poverty shall come upon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rebuketh a man afterwards shall find more favour than he that flattereth with the tongu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robbeth his father or his mother, and saith, It is no transgression; the same is the companion of a destroy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of a proud heart stirreth up strife: but he that putteth his trust in the LORD shall be made fa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trusteth in his own heart is a fool: but whoso walketh wisely, he shall be delivere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giveth unto the poor shall not lack: but he that hideth his eyes shall have many a curs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rise, men hide themselves: but when they perish, the righteous increas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transgression of a land many are the princes thereof: but by a man of understanding and knowledge the state thereof shall be prolonge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oor man that oppresseth the poor is like a sweeping rain which leaveth no fo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forsake the law praise the wicked: but such as keep the law contend with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men understand not judgment: but they that seek the LORD understand all thing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the poor that walketh in his uprightness, than he that is perverse in his ways, though he be ric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keepeth the law is a wise son: but he that is a companion of riotous men shameth his fat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by usury and unjust gain increaseth his substance, he shall gather it for him that will pity the poo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2026-06-14T10:44:30Z</dcterms:created>
  <dcterms:modified xsi:type="dcterms:W3CDTF">2026-06-14T10:44:30Z</dcterms:modified>
  <dc:title>Bible.com.au: Proverbs 28:1-28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