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ntment and perfume rejoice the heart: so doth the sweetness of a man’s friend by hearty couns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friend, and thy father’s friend, forsake not; neither go into thy brother’s house in the day of thy calamity: for better is a neighbour that is near than a brother far o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be wise, and make my heart glad, that I may answer him that reproacheth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foreseeth the evil, and hideth himself; but the simple pass on, and are punish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 that is surety for a stranger, and take a pledge of him for a strange wo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lesseth his friend with a loud voice, rising early in the morning, it shall be counted a curse 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ntinual dropping in a very rainy day and a contentious woman are ali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hideth her hideth the wind, and the ointment of his right hand, which bewrayeth it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sharpeneth iron; so a man sharpeneth the countenance of his fri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fig tree shall eat the fruit thereof: so he that waiteth on his master shall be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st not thyself of to morrow; for thou knowest not what a day may bring fo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water face answereth to face, so the heart of man to 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l and destruction are never full; so the eyes of man are never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ining pot for silver, and the furnace for gold; so is a man to his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 shouldest bray a fool in a mortar among wheat with a pestle, yet will not his foolishness depart from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diligent to know the state of thy flocks, and look well to thy her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iches are not for ever: and doth the crown endure to every generation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y appeareth, and the tender grass sheweth itself, and herbs of the mountains are gather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bs are for thy clothing, and the goats are the price of the fie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have goats’ milk enough for thy food, for the food of thy household, and for the maintenance for thy maide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nother man praise thee, and not thine own mouth; a stranger, and not thine own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one is heavy, and the sand weighty; but a fool’s wrath is heavier than them bo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ath is cruel, and anger is outrageous; but who is able to stand before env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rebuke is better than secret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are the wounds of a friend; but the kisses of an enemy are deceit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ll soul loatheth an honeycomb; but to the hungry soul every bitter thing is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bird that wandereth from her nest, so is a man that wandereth from his pl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2026-08-13T20:48:34Z</dcterms:created>
  <dcterms:modified xsi:type="dcterms:W3CDTF">2026-08-13T20:48:34Z</dcterms:modified>
  <dc:title>Bible.com.au: Proverbs 27:1-27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