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12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6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thorn goeth up into the hand of a drunkard, so is a parable in the mouth of fool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eat God that formed all things both rewardeth the fool, and rewardeth transgresso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dog returneth to his vomit, so a fool returneth to his foll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st thou a man wise in his own conceit? there is more hope of a fool than of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othful man saith, There is a lion in the way; a lion is in the stree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door turneth upon his hinges, so doth the slothful upon his b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othful hideth his hand in his bosom; it grieveth him to bring it again to his mou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uggard is wiser in his own conceit than seven men that can render a reaso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passeth by, and meddleth with strife belonging not to him, is like one that taketh a dog by the ea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mad man who casteth firebrands, arrows, and death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now in summer, and as rain in harvest, so honour is not seemly for a foo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s the man that deceiveth his neighbour, and saith, Am not I in sport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no wood is, there the fire goeth out: so where there is no talebearer, the strife cease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coals are to burning coals, and wood to fire; so is a contentious man to kindle strif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 talebearer are as wounds, and they go down into the innermost parts of the bell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rning lips and a wicked heart are like a potsherd covered with silver dros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eth dissembleth with his lips, and layeth up deceit within him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speaketh fair, believe him not: for there are seven abominations in his hear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hatred is covered by deceit, his wickedness shall be shewed before the whole congregatio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diggeth a pit shall fall therein: and he that rolleth a stone, it will return upon hi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ying tongue hateth those that are afflicted by it; and a flattering mouth worketh rui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bird by wandering, as the swallow by flying, so the curse causeless shall not com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hip for the horse, a bridle for the ass, and a rod for the fool’s back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not a fool according to his folly, lest thou also be like unto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a fool according to his folly, lest he be wise in his own conce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endeth a message by the hand of a fool cutteth off the feet, and drinketh damag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egs of the lame are not equal: so is a parable in the mouth of fool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e that bindeth a stone in a sling, so is he that giveth honour to a foo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2026-06-24T09:56:43Z</dcterms:created>
  <dcterms:modified xsi:type="dcterms:W3CDTF">2026-06-24T09:56:43Z</dcterms:modified>
  <dc:title>Bible.com.au: Proverbs 26:1-28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