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bate thy cause with thy neighbour himself; and discover not a secret to anothe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he that heareth it put thee to shame, and thine infamy turn not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d fitly spoken is like apples of gold in picture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earring of gold, and an ornament of fine gold, so is a wise reprover upon an obedient e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old of snow in the time of harvest, so is a faithful messenger to them that send him: for he refresheth the soul of his mas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boasteth himself of a false gift is like clouds and wind without r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ong forbearing is a prince persuaded, and a soft tongue breaketh the b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found honey? eat so much as is sufficient for thee, lest thou be filled therewith, and vomit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draw thy foot from thy neighbour’s house; lest he be weary of thee, and so hate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beareth false witness against his neighbour is a maul, and a sword, and a sharp arr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also proverbs of Solomon, which the men of Hezekiah king of Judah copied ou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an unfaithful man in time of trouble is like a broken tooth, and a foot out of joi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that taketh away a garment in cold weather, and as vinegar upon nitre, so is he that singeth songs to an heavy hea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ne enemy be hungry, give him bread to eat; and if he be thirsty, give him water to drink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heap coals of fire upon his head, and the LORD shall reward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rth wind driveth away rain: so doth an angry countenance a backbiting tong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dwell in the corner of the housetop, than with a brawling woman and in a wide hou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old waters to a thirsty soul, so is good news from a far count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man falling down before the wicked is as a troubled fountain, and a corrupt spr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eat much honey: so for men to search their own glory is not glor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no rule over his own spirit is like a city that is broken down, and without wall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glory of God to conceal a thing: but the honour of kings is to search out a matt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 for height, and the earth for depth, and the heart of kings is unsearcha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the dross from the silver, and there shall come forth a vessel for the fin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the wicked from before the king, and his throne shall be established in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not forth thyself in the presence of the king, and stand not in the place of great men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tter it is that it be said unto thee, Come up hither; than that thou shouldest be put lower in the presence of the prince whom thine eyes have se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forth hastily to strive, lest thou know not what to do in the end thereof, when thy neighbour hath put thee to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2026-06-24T09:56:36Z</dcterms:created>
  <dcterms:modified xsi:type="dcterms:W3CDTF">2026-06-24T09:56:36Z</dcterms:modified>
  <dc:title>Bible.com.au: Proverbs 25:1-28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