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2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hought of foolishness is sin: and the scorner is an abomination to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ou faint in the day of adversity, thy strength is sm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ou forbear to deliver them that are drawn unto death, and those that are ready to b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ou sayest, Behold, we knew it not; doth not he that pondereth the heart consider it? and he that keepeth thy soul, doth not he know it? and shall not he render to every man according to his wo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son, eat thou honey, because it is good; and the honeycomb, which is sweet to thy tas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all the knowledge of wisdom be unto thy soul: when thou hast found it, then there shall be a reward, and thy expectation shall not be cut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y not wait, O wicked man, against the dwelling of the righteous; spoil not his resting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 just man falleth seven times, and riseth up again: but the wicked shall fall into mischie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joice not when thine enemy falleth, and let not thine heart be glad when he stumbl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st the LORD see it, and it displease him, and he turn away his wrath from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not thou envious against evil men, neither desire to be with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et not thyself because of evil men, neither be thou envious at the wic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re shall be no reward to the evil man; the candle of the wicked shall be pu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son, fear thou the LORD and the king: and meddle not with them that are given to chan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ir calamity shall rise suddenly; and who knoweth the ruin of them bo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things also belong to the wise. It is not good to have respect of persons in judg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hat saith unto the wicked, Thou art righteous; him shall the people curse, nations shall abh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o them that rebuke him shall be delight, and a good blessing shall come upo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 man shall kiss his lips that giveth a right ans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epare thy work without, and make it fit for thyself in the field; and afterwards build thine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not a witness against thy neighbour without cause; and deceive not with thy li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ir heart studieth destruction, and their lips talk of mischie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y not, I will do so to him as he hath done to me: I will render to the man according to his wo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ent by the field of the slothful, and by the vineyard of the man void of understand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lo, it was all grown over with thorns, and nettles had covered the face thereof, and the stone wall thereof was broken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I saw, and considered it well: I looked upon it, and received in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a little sleep, a little slumber, a little folding of the hands to sl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shall thy poverty come as one that travelleth; and thy want as an armed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ugh wisdom is an house builded; and by understanding it is establis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y knowledge shall the chambers be filled with all precious and pleasant ric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wise man is strong; yea, a man of knowledge increaseth streng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by wise counsel thou shalt make thy war: and in multitude of counsellors there is saf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sdom is too high for a fool: he openeth not his mouth in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at deviseth to do evil shall be called a mischievous person.]]></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2026-06-14T10:44:57Z</dcterms:created>
  <dcterms:modified xsi:type="dcterms:W3CDTF">2026-06-14T10:44:57Z</dcterms:modified>
  <dc:title>Bible.com.au: Proverbs 24:1-34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