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8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3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not in the ears of a fool: for he will despise the wisdom of thy wor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not the old landmark; and enter not into the fields of the fatherles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ir redeemer is mighty; he shall plead their cause with th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pply thine heart unto instruction, and thine ears to the words of knowledg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hold not correction from the child: for if thou beatest him with the rod, he shall not di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beat him with the rod, and shalt deliver his soul from hel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thine heart be wise, my heart shall rejoice, even min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my reins shall rejoice, when thy lips speak right thing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thine heart envy sinners: but be thou in the fear of the LORD all the day lo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urely there is an end; and thine expectation shall not be cut off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sittest to eat with a ruler, consider diligently what is before thee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ou, my son, and be wise, and guide thine heart in the wa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among winebibbers; among riotous eaters of flesh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drunkard and the glutton shall come to poverty: and drowsiness shall clothe a man with rag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thy father that begat thee, and despise not thy mother when she is ol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y the truth, and sell it not; also wisdom, and instruction, and understand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ther of the righteous shall greatly rejoice: and he that begetteth a wise child shall have joy of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father and thy mother shall be glad, and she that bare thee shall rejoic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give me thine heart, and let thine eyes observe my way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whore is a deep ditch; and a strange woman is a narrow pi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also lieth in wait as for a prey, and increaseth the transgressors among me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ut a knife to thy throat, if thou be a man given to appetit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woe? who hath sorrow? who hath contentions? who hath babbling? who hath wounds without cause? who hath redness of eyes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tarry long at the wine; they that go to seek mixed win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not thou upon the wine when it is red, when it giveth his colour in the cup, when it moveth itself arigh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last it biteth like a serpent, and stingeth like an adde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eyes shall behold strange women, and thine heart shall utter perverse thing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ou shalt be as he that lieth down in the midst of the sea, or as he that lieth upon the top of a mast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stricken me, shalt thou say, and I was not sick; they have beaten me, and I felt it not: when shall I awake? I will seek it yet again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desirous of his dainties: for they are deceitful mea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bour not to be rich: cease from thine own wisdo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set thine eyes upon that which is not? for riches certainly make themselves wings; they fly away as an eagle toward heav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t thou not the bread of him that hath an evil eye, neither desire thou his dainty meats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he thinketh in his heart, so is he: Eat and drink, saith he to thee; but his heart is not with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rsel which thou hast eaten shalt thou vomit up, and lose thy sweet wor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2026-06-12T01:43:25Z</dcterms:created>
  <dcterms:modified xsi:type="dcterms:W3CDTF">2026-06-12T01:43:25Z</dcterms:modified>
  <dc:title>Bible.com.au: Proverbs 23:1-35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