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7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2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a bountiful eye shall be blessed; for he giveth of his bread to the poo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out the scorner, and contention shall go out; yea, strife and reproach shall ceas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pureness of heart, for the grace of his lips the king shall be his frie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the LORD preserve knowledge, and he overthroweth the words of the transgresso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othful man saith, There is a lion without, I shall be slain in the stree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strange women is a deep pit: he that is abhorred of the LORD shall fall there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ishness is bound in the heart of a child; but the rod of correction shall drive it far from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oppresseth the poor to increase his riches, and he that giveth to the rich, shall surely come to wan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w down thine ear, and hear the words of the wise, and apply thine heart unto my knowledg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a pleasant thing if thou keep them within thee; they shall withal be fitted in thy lip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name is rather to be chosen than great riches, and loving favour rather than silver and gol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y trust may be in the LORD, I have made known to thee this day, even to the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not I written to thee excellent things in counsels and knowledge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ight make thee know the certainty of the words of truth; that thou mightest answer the words of truth to them that send unto thee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b not the poor, because he is poor: neither oppress the afflicted in the gate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plead their cause, and spoil the soul of those that spoiled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no friendship with an angry man; and with a furious man thou shalt not go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thou learn his ways, and get a snare to thy sou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thou one of them that strike hands, or of them that are sureties for deb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nothing to pay, why should he take away thy bed from under thee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not the ancient landmark, which thy fathers have se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and poor meet together: the LORD is the maker of them al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st thou a man diligent in his business? he shall stand before kings; he shall not stand before mean me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udent man foreseeth the evil, and hideth himself: but the simple pass on, and are punish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umility and the fear of the LORD are riches, and honour, and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rns and snares are in the way of the froward: he that doth keep his soul shall be far from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ain up a child in the way he should go: and when he is old, he will not depart from 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ruleth over the poor, and the borrower is servant to the lend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oweth iniquity shall reap vanity: and the rod of his anger shall fa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2026-08-24T07:44:22Z</dcterms:created>
  <dcterms:modified xsi:type="dcterms:W3CDTF">2026-08-24T07:44:22Z</dcterms:modified>
  <dc:title>Bible.com.au: Proverbs 22:1-29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