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a corner of the housetop, than with a brawling woman in a wide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l of the wicked desireth evil: his neighbour findeth no favour in his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corner is punished, the simple is made wise: and when the wise is instructed, he receiveth knowle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man wisely considereth the house of the wicked: but God overthroweth the wicked for their wicked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stoppeth his ears at the cry of the poor, he also shall cry himself, but shall not be hea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n secret pacifieth anger: and a reward in the bosom strong wr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oy to the just to do judgment: but destruction shall be to the workers of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that wandereth out of the way of understanding shall remain in the congregation of the d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leasure shall be a poor man: he that loveth wine and oil shall not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be a ransom for the righteous, and the transgressor for the up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heart is in the hand of the LORD, as the rivers of water: he turneth it whithersoever he wil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wilderness, than with a contentious and an angry wo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reasure to be desired and oil in the dwelling of the wise; but a foolish man spendeth it u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olloweth after righteousness and mercy findeth life, righteousness, and honou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caleth the city of the mighty, and casteth down the strength of the confidence thereo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his mouth and his tongue keepeth his soul from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haughty scorner is his name, who dealeth in proud wr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slothful killeth him; for his hands refuse to labou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teth greedily all the day long: but the righteous giveth and spareth no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bomination: how much more, when he bringeth it with a wicked min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perish: but the man that heareth speaketh constant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ay of a man is right in his own eyes: but the LORD pondereth the hear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hardeneth his face: but as for the upright, he directeth his wa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isdom nor understanding nor counsel against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 is prepared against the day of battle: but safety is of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o justice and judgment is more acceptable to the LORD than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igh look, and a proud heart, and the plowing of the wicked, is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diligent tend only to plenteousness; but of every one that is hasty only to w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tting of treasures by a lying tongue is a vanity tossed to and fro of them that seek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bbery of the wicked shall destroy them; because they refuse to d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man is froward and strange: but as for the pure, his work is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2026-06-06T11:40:15Z</dcterms:created>
  <dcterms:modified xsi:type="dcterms:W3CDTF">2026-06-06T11:40:15Z</dcterms:modified>
  <dc:title>Bible.com.au: Proverbs 21:1-31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