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572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ay, I have made my heart clean, I am pure from my s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, and divers measures, both of them are alike abomination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child is known by his doings, whether his work be pure, and whether it be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ing ear, and the seeing eye, the LORD hath made even both of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ot sleep, lest thou come to poverty; open thine eyes, and thou shalt be satisfied with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aught, it is naught, saith the buyer: but when he is gone his way, then he boaste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old, and a multitude of rubies: but the lips of knowledge are a precious jew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: and take a pledge of him for a strange wom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d of deceit is sweet to a man; but afterwards his mouth shall be filled with grav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purpose is established by counsel: and with good advice make wa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 mocker, strong drink is raging: and whosoever is deceived thereby is not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oeth about as a talebearer revealeth secrets: therefore meddle not with him that flattereth with his lip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urseth his father or his mother, his lamp shall be put out in obscure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may be gotten hastily at the beginning; but the end thereof shall not be bles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 will recompense evil; but wait on the LORD, and he shall save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 are an abomination unto the LORD; and a false balance is not go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’s goings are of the LORD; how can a man then understand his own wa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snare to the man who devoureth that which is holy, and after vows to make enqui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scattereth the wicked, and bringeth the wheel 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man is the candle of the LORD, searching all the inward parts of the bell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and truth preserve the king: and his throne is upholden by merc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a king is as the roaring of a lion: whoso provoketh him to anger sinneth against his own so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young men is their strength: and the beauty of old men is the gray he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ueness of a wound cleanseth away evil: so do stripes the inward parts of the bell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honour for a man to cease from strife: but every fool will be meddl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will not plow by reason of the cold; therefore shall he beg in harvest, and have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n the heart of man is like deep water; but a man of understanding will draw it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men will proclaim every one his own goodness: but a faithful man who can fin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man walketh in his integrity: his children are blessed after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that sitteth in the throne of judgment scattereth away all evil with his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2026-06-15T16:30:13Z</dcterms:created>
  <dcterms:modified xsi:type="dcterms:W3CDTF">2026-06-15T16:30:13Z</dcterms:modified>
  <dc:title>Bible.com.au: Proverbs 20:1-30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