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3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8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so that is slothful in his work is brother to him that is a great wast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me of the LORD is a strong tower: the righteous runneth into it, and is saf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man’s wealth is his strong city, and as an high wall in his own conce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destruction the heart of man is haughty, and before honour is humili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answereth a matter before he heareth it, it is folly and shame unto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of a man will sustain his infirmity; but a wounded spirit who can bear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prudent getteth knowledge; and the ear of the wise seeketh knowledg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gift maketh room for him, and bringeth him before great m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first in his own cause seemeth just; but his neighbour cometh and searcheth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t causeth contentions to cease, and parteth between the might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desire a man, having separated himself, seeketh and intermeddleth with all wisdo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rother offended is harder to be won than a strong city: and their contentions are like the bars of a castl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belly shall be satisfied with the fruit of his mouth; and with the increase of his lips shall he be fill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th and life are in the power of the tongue: and they that love it shall eat the fruit thereof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findeth a wife findeth a good thing, and obtaineth favour of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useth intreaties; but the rich answereth roughl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that hath friends must shew himself friendly: and there is a friend that sticketh closer than a broth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hath no delight in understanding, but that his heart may discover itsel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cometh, then cometh also contempt, and with ignominy reproac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 man’s mouth are as deep waters, and the wellspring of wisdom as a flowing broo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good to accept the person of the wicked, to overthrow the righteous in judg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’s lips enter into contention, and his mouth calleth for strok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’s mouth is his destruction, and his lips are the snare of his sou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 talebearer are as wounds, and they go down into the innermost parts of the bell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2026-08-13T20:48:13Z</dcterms:created>
  <dcterms:modified xsi:type="dcterms:W3CDTF">2026-08-13T20:48:13Z</dcterms:modified>
  <dc:title>Bible.com.au: Proverbs 18:1-24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