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9971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7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covereth a transgression seeketh love; but he that repeateth a matter separateth very friend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reproof entereth more into a wise man than an hundred stripes into a fool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evil man seeketh only rebellion: therefore a cruel messenger shall be sent against hi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a bear robbed of her whelps meet a man, rather than a fool in his foll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rewardeth evil for good, evil shall not depart from his hous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eginning of strife is as when one letteth out water: therefore leave off contention, before it be meddled with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justifieth the wicked, and he that condemneth the just, even they both are abomination to the LOR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is there a price in the hand of a fool to get wisdom, seeing he hath no heart to it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riend loveth at all times, and a brother is born for adversity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 void of understanding striketh hands, and becometh surety in the presence of his frien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is a dry morsel, and quietness therewith, than an house full of sacrifices with strif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oveth transgression that loveth strife: and he that exalteth his gate seeketh destructio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hath a froward heart findeth no good: and he that hath a perverse tongue falleth into mischief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begetteth a fool doeth it to his sorrow: and the father of a fool hath no joy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erry heart doeth good like a medicine: but a broken spirit drieth the bone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cked man taketh a gift out of the bosom to pervert the ways of judgmen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is before him that hath understanding; but the eyes of a fool are in the ends of the earth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olish son is a grief to his father, and bitterness to her that bare him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 to punish the just is not good, nor to strike princes for equity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hath knowledge spareth his words: and a man of understanding is of an excellent spirit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a fool, when he holdeth his peace, is counted wise: and he that shutteth his lips is esteemed a man of understanding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se servant shall have rule over a son that causeth shame, and shall have part of the inheritance among the brethren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ining pot is for silver, and the furnace for gold: but the LORD trieth the heart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cked doer giveth heed to false lips; and a liar giveth ear to a naughty tongu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mocketh the poor reproacheth his Maker: and he that is glad at calamities shall not be unpunish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ildren’s children are the crown of old men; and the glory of children are their father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cellent speech becometh not a fool: much less do lying lips a princ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ift is as a precious stone in the eyes of him that hath it: whithersoever it turneth, it prosperet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">
  <a:themeElements>
    <a:clrScheme name="Theme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2026-06-26T14:17:25Z</dcterms:created>
  <dcterms:modified xsi:type="dcterms:W3CDTF">2026-06-26T14:17:25Z</dcterms:modified>
  <dc:title>Bible.com.au: Proverbs 17:1-28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