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7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5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y of the wicked is an abomination unto the LORD: but he loveth him that followeth after righteous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rrection is grievous unto him that forsaketh the way: and he that hateth reproof shall di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l and destruction are before the LORD: how much more then the hearts of the children of men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corner loveth not one that reproveth him: neither will he go unto the wis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erry heart maketh a cheerful countenance: but by sorrow of the heart the spirit is broke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of him that hath understanding seeketh knowledge: but the mouth of fools feedeth on foolishnes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days of the afflicted are evil: but he that is of a merry heart hath a continual feas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little with the fear of the LORD than great treasure and trouble therewi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a dinner of herbs where love is, than a stalled ox and hatred therewi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rathful man stirreth up strife: but he that is slow to anger appeaseth strif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ft answer turneth away wrath: but grievous words stir up ange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y of the slothful man is as an hedge of thorns: but the way of the righteous is made plai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son maketh a glad father: but a foolish man despiseth his moth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lly is joy to him that is destitute of wisdom: but a man of understanding walketh uprightl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out counsel purposes are disappointed: but in the multitude of counsellors they are establish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hath joy by the answer of his mouth: and a word spoken in due season, how good is it!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y of life is above to the wise, that he may depart from hell beneat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destroy the house of the proud: but he will establish the border of the widow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houghts of the wicked are an abomination to the LORD: but the words of the pure are pleasant word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greedy of gain troubleth his own house; but he that hateth gifts shall liv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of the righteous studieth to answer: but the mouth of the wicked poureth out evil thing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ongue of the wise useth knowledge aright: but the mouth of fools poureth out foolishnes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far from the wicked: but he heareth the prayer of the righteou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ght of the eyes rejoiceth the heart: and a good report maketh the bones fat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 that heareth the reproof of life abideth among the wis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refuseth instruction despiseth his own soul: but he that heareth reproof getteth understanding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the instruction of wisdom; and before honour is humility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s of the LORD are in every place, beholding the evil and the go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holesome tongue is a tree of life: but perverseness therein is a breach in the spir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 despiseth his father’s instruction: but he that regardeth reproof is prude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house of the righteous is much treasure: but in the revenues of the wicked is troubl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ps of the wise disperse knowledge: but the heart of the foolish doeth not so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crifice of the wicked is an abomination to the LORD: but the prayer of the upright is his deligh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2026-08-13T20:54:24Z</dcterms:created>
  <dcterms:modified xsi:type="dcterms:W3CDTF">2026-08-13T20:54:24Z</dcterms:modified>
  <dc:title>Bible.com.au: Proverbs 15:1-33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