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un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is grievous unto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before the LORD: how much more then the hearts of the children of m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one that reproveth him: neither will he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the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olish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merry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strife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grievous words stir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othful man is as an hedge of thorns: but the way of the righteous is made pl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destitute of wisdom: but a man of understanding walketh upright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ounsel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by the answer of his mouth: and a word spoken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life is above to the wise, that he may depart from hel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stroy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wicked are an abomination to the LORD: but the words of the pure are pleasant wo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;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seth knowledge aright: but the mouth of fools poureth out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a good report maketh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eth the reproof of life abideth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instruction despiseth his own soul: but he that heareth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is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beholding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ch in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instruction: but he that regardeth reproof is prud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2026-06-14T11:48:14Z</dcterms:created>
  <dcterms:modified xsi:type="dcterms:W3CDTF">2026-06-14T11:48:14Z</dcterms:modified>
  <dc:title>Bible.com.au: Proverbs 15:1-33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