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se woman buildeth her house: but the foolish plucketh it down with her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in his uprightness feareth the LORD: but he that is perverse in his ways despise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foolish is a rod of pride: but the lips of the wise shall preser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oxen are, the crib is clean: but much increase is by the strength of the ox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witness will not lie: but a false witness will utter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seeketh wisdom, and findeth it not: but knowledge is easy unto him that understand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rom the presence of a foolish man, when thou perceivest not in him the lips of knowle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understand his way: but the folly of fools is dece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make a mock at sin: but among the righteous there is fav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knoweth his own bitterness; and a stranger doth not intermeddle with hi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shall be overthrown: but the tabernacle of the upright sha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is sorrowful; and the end of that mirth is heavi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ckslider in heart shall be filled with his own ways: and a good man shall be satisfied from him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th every word: but the prudent man looketh well to his go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feareth, and departeth from evil: but the fool rageth, and is confid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oon angry dealeth foolishly: and a man of wicked devic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: 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bow before the good; 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is hated even of his own neighbour: but the rich hath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sinneth: but he that hath mercy on the poor, happy is h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ey not err that devise evil? but mercy and truth shall be to them that devise g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labour there is profit: but the talk of the lips tendeth only to penu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of the wise is their riches: but the foolishness of fools is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e witness delivereth souls: but a deceitful witness speaketh 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ear of the LORD is strong confidence: and his children shall have a place of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 to depart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people is the king’s honour: but in the want of people is the destruction of the prin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wrath is of great understanding: but he that is hasty of spirit exalteth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heart is the life of the flesh: but envy the rottenness of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reproacheth his Maker: but he that honoureth him hath mercy on the poo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driven away in his wickedness: but the righteous hath hope in his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steth in the heart of him that hath understanding: but that which is in the midst of fools is mad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eth a nation: but sin is a reproach to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favour is toward a wise servant: but his wrath is against him that causeth sha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2026-10-11T08:24:38Z</dcterms:created>
  <dcterms:modified xsi:type="dcterms:W3CDTF">2026-10-11T08:24:38Z</dcterms:modified>
  <dc:title>Bible.com.au: Proverbs 14:1-35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