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1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4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make a mock at sin: but among the righteous there is favou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knoweth his own bitterness; and a stranger doth not intermeddle with his jo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use of the wicked shall be overthrown: but the tabernacle of the upright shall flouris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way which seemeth right unto a man, but the end thereof are the ways of dea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n laughter the heart is sorrowful; and the end of that mirth is heavin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ackslider in heart shall be filled with his own ways: and a good man shall be satisfied from himsel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imple believeth every word: but the prudent man looketh well to his go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man feareth, and departeth from evil: but the fool rageth, and is confiden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soon angry dealeth foolishly: and a man of wicked devices is ha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imple inherit folly: but the prudent are crowned with knowledg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wise woman buildeth her house: but the foolish plucketh it down with her hand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vil bow before the good; and the wicked at the gates of the righteo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is hated even of his own neighbour: but the rich hath many friend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despiseth his neighbour sinneth: but he that hath mercy on the poor, happy is h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hey not err that devise evil? but mercy and truth shall be to them that devise goo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labour there is profit: but the talk of the lips tendeth only to penur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rown of the wise is their riches: but the foolishness of fools is foll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rue witness delivereth souls: but a deceitful witness speaketh li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ear of the LORD is strong confidence: and his children shall have a place of refug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a fountain of life, to depart from the snares of deat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ultitude of people is the king’s honour: but in the want of people is the destruction of the princ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alketh in his uprightness feareth the LORD: but he that is perverse in his ways despiseth hi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slow to wrath is of great understanding: but he that is hasty of spirit exalteth foll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und heart is the life of the flesh: but envy the rottenness of the bon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oppresseth the poor reproacheth his Maker: but he that honoureth him hath mercy on the poo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is driven away in his wickedness: but the righteous hath hope in his death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resteth in the heart of him that hath understanding: but that which is in the midst of fools is made know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ness exalteth a nation: but sin is a reproach to any peopl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’s favour is toward a wise servant: but his wrath is against him that causeth sham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outh of the foolish is a rod of pride: but the lips of the wise shall preserve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no oxen are, the crib is clean: but much increase is by the strength of the ox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ithful witness will not lie: but a false witness will utter l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corner seeketh wisdom, and findeth it not: but knowledge is easy unto him that understande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from the presence of a foolish man, when thou perceivest not in him the lips of knowledg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dom of the prudent is to understand his way: but the folly of fools is dece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2026-06-14T10:44:57Z</dcterms:created>
  <dcterms:modified xsi:type="dcterms:W3CDTF">2026-06-14T10:44:57Z</dcterms:modified>
  <dc:title>Bible.com.au: Proverbs 14:1-35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