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the righteous rejoiceth: but the lamp of the wicked shall be put ou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by pride cometh contention: but with the well advised is wisdo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gotten by vanity shall be diminished: but he that gathereth by labour shall increa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pe deferred maketh the heart sick: but when the desire cometh, it is a tree of 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despiseth the word shall be destroyed: but he that feareth the commandment shall be reward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e wise is a fountain of life, to depart from the snares of dea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understanding giveth favour: but the way of transgressors is ha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prudent man dealeth with knowledge: but a fool layeth open his foll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essenger falleth into mischief: but a faithful ambassador is heal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verty and shame shall be to him that refuseth instruction: but he that regardeth reproof shall be honour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on heareth his father’s instruction: but a scorner heareth not rebuk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ire accomplished is sweet to the soul: but it is abomination to fools to depart from evi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with wise men shall be wise: but a companion of fools shall be destroy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ursueth sinners: but to the righteous good shall be repay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man leaveth an inheritance to his children’s children: and the wealth of the sinner is laid up for the ju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ch food is in the tillage of the poor: but there is that is destroyed for want of judgm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areth his rod hateth his son: but he that loveth him chasteneth him betim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eateth to the satisfying of his soul: but the belly of the wicked shall wan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eat good by the fruit of his mouth: but the soul of the transgressors shall eat viole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keepeth his mouth keepeth his life: but he that openeth wide his lips shall have destruc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ul of the sluggard desireth, and hath nothing: but the soul of the diligent shall be made fa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man hateth lying: but a wicked man is loathsome, and cometh to sh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keepeth him that is upright in the way: but wickedness overthroweth the sinn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maketh himself rich, yet hath nothing: there is that maketh himself poor, yet hath great rich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ansom of a man’s life are his riches: but the poor heareth not rebuk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2026-08-04T04:17:35Z</dcterms:created>
  <dcterms:modified xsi:type="dcterms:W3CDTF">2026-08-04T04:17:35Z</dcterms:modified>
  <dc:title>Bible.com.au: Proverbs 13:1-25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