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presProps" Target="presProps.xml"/>
  <Relationship Id="rId34" Type="http://schemas.openxmlformats.org/officeDocument/2006/relationships/viewProps" Target="viewProps.xml"/>
  <Relationship Id="rId3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27976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verbs 12:1-2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so loveth instruction loveth knowledge: but he that hateth reproof is brutish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good man obtaineth favour of the LORD: but a man of wicked devices will he condemn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man shall not be established by wickedness: but the root of the righteous shall not be move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virtuous woman is a crown to her husband: but she that maketh ashamed is as rottenness in his bone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thoughts of the righteous are right: but the counsels of the wicked are deceit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ords of the wicked are to lie in wait for blood: but the mouth of the upright shall deliver them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icked are overthrown, and are not: but the house of the righteous shall stan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man shall be commended according to his wisdom: but he that is of a perverse heart shall be despise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is despised, and hath a servant, is better than he that honoureth himself, and lacketh bread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righteous man regardeth the life of his beast: but the tender mercies of the wicked are cruel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tilleth his land shall be satisfied with bread: but he that followeth vain persons is void of understanding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icked desireth the net of evil men: but the root of the righteous yieldeth fruit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icked is snared by the transgression of his lips: but the just shall come out of troubl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man shall be satisfied with good by the fruit of his mouth: and the recompence of a man’s hands shall be rendered unto him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ay of a fool is right in his own eyes: but he that hearkeneth unto counsel is wis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fool’s wrath is presently known: but a prudent man covereth shame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speaketh truth sheweth forth righteousness: but a false witness deceit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is that speaketh like the piercings of a sword: but the tongue of the wise is health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ip of truth shall be established for ever: but a lying tongue is but for a moment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ceit is in the heart of them that imagine evil: but to the counsellors of peace is joy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shall no evil happen to the just: but the wicked shall be filled with mischief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ying lips are abomination to the LORD: but they that deal truly are his delight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prudent man concealeth knowledge: but the heart of fools proclaimeth foolishness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hand of the diligent shall bear rule: but the slothful shall be under tribute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aviness in the heart of man maketh it stoop: but a good word maketh it glad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righteous is more excellent than his neighbour: but the way of the wicked seduceth them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lothful man roasteth not that which he took in hunting: but the substance of a diligent man is precious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way of righteousness is life; and in the pathway thereof there is no death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6">
  <a:themeElements>
    <a:clrScheme name="Theme1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2026-10-17T18:58:16Z</dcterms:created>
  <dcterms:modified xsi:type="dcterms:W3CDTF">2026-10-17T18:58:16Z</dcterms:modified>
  <dc:title>Bible.com.au: Proverbs 12:1-28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