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despised, and hath a servant, is better than he that honoureth himself, and lacketh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regardeth the life of his beast: but the tender mercies of the wicked are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be satisfied with bread: but he that followeth vain persons is void of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th the net of evil men: but the root of the righteous yieldeth fru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is snared by the transgression of his lips: but the just shall come out of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satisfied with good by the fruit of his mouth: and the recompence of a man’s hands shall be rendered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 fool is right in his own eyes: but he that hearkeneth unto counsel is 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wrath is presently known: but a prudent man covereth sh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truth sheweth forth righteousness: but a false witness dece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peaketh like the piercings of a sword: but the tongue of the wise is heal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instruction loveth knowledge: but he that hateth reproof is brutis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 of truth shall be established for ever: but a lying tongue is but for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 the heart of them that imagine evil: but to the counsellors of peace is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happen to the just: but the wicked shall be filled with mischie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ying lips are abomination to the LORD: but they that deal truly are his de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concealeth knowledge: but the heart of fools proclaimeth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diligent shall bear rule: but the slothful shall be under tribu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iness in the heart of man maketh it stoop: but a good word maketh it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more excellent than his neighbour: but the way of the wicked seduceth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roasteth not that which he took in hunting: but the substance of a diligent man is preciou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y of righteousness is life; and in the pathway thereof there is no de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obtaineth favour of the LORD: but a man of wicked devices will he condem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not be established by wickedness: but the root of the righteous shall not be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is a crown to her husband: but she that maketh ashamed is as rottenness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righteous are right: but the counsels of the wicked are de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are to lie in wait for blood: but the mouth of the upright shall deli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overthrown, and are not: but the house of the righteous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commended according to his wisdom: but he that is of a perverse heart shall be 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2026-06-24T13:56:15Z</dcterms:created>
  <dcterms:modified xsi:type="dcterms:W3CDTF">2026-06-24T13:56:15Z</dcterms:modified>
  <dc:title>Bible.com.au: Proverbs 12:1-28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