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5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0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uprightly walketh surely: but he that perverteth his ways shall be kn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inketh with the eye causeth sorrow: but a prating fool shall f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a righteous man is a well of life: but violence covereth the mouth of the wick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tred stirreth up strifes: but love covereth all si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ips of him that hath understanding wisdom is found: but a rod is for the back of him that is void of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e men lay up knowledge: but the mouth of the foolish is near destruc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ch man’s wealth is his strong city: the destruction of the poor is their pover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bour of the righteous tendeth to life: the fruit of the wicked to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in the way of life that keepeth instruction: but he that refuseth reproof erre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ideth hatred with lying lips, and he that uttereth a slander, is a foo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verbs of Solomon. A wise son maketh a glad father: but a foolish son is the heaviness of his moth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words there wanteth not sin: but he that refraineth his lips is wi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just is as choice silver: the heart of the wicked is little wo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feed many: but fools die for want of wisdo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lessing of the LORD, it maketh rich, and he addeth no sorrow with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s sport to a fool to do mischief: but a man of understanding hath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wicked, it shall come upon him: but the desire of the righteous shall be grant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whirlwind passeth, so is the wicked no more: but the righteous is an everlasting foundat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vinegar to the teeth, and as smoke to the eyes, so is the sluggard to them that send hi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prolongeth days: but the years of the wicked shall be shorten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pe of the righteous shall be gladness: but the expectation of the wicked shall peris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asures of wickedness profit nothing: but righteousness delivereth from dea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LORD is strength to the upright: but destruction shall be to the workers of iniquit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shall never be removed: but the wicked shall not inhabit the ear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th of the just bringeth forth wisdom: but the froward tongue shall be cut out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righteous know what is acceptable: but the mouth of the wicked speaketh frowardnes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not suffer the soul of the righteous to famish: but he casteth away the substance of the wick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cometh poor that dealeth with a slack hand: but the hand of the diligent maketh ric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gathereth in summer is a wise son: but he that sleepeth in harvest is a son that causeth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ings are upon the head of the just: but violence covereth the mouth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y of the just is blessed: but the name of the wicked shall ro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in heart will receive commandments: but a prating fool shall fa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2026-08-06T16:04:29Z</dcterms:created>
  <dcterms:modified xsi:type="dcterms:W3CDTF">2026-08-06T16:04:29Z</dcterms:modified>
  <dc:title>Bible.com.au: Proverbs 10:1-32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