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3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uprightly walketh surely: but he that perverteth his ways shall be kn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inketh with the eye causeth sorrow: but a prating fool shall f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a righteous man is a well of life: but violence covereth the mouth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red stirreth up strifes: but love covereth all si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ips of him that hath understanding wisdom is found: but a rod is for the back of him that is void of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men lay up knowledge: but the mouth of the foolish is near destruc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’s wealth is his strong city: the destruction of the poor is their pover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bour of the righteous tendeth to life: the fruit of the wicked to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in the way of life that keepeth instruction: but he that refuseth reproof erre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ideth hatred with lying lips, and he that uttereth a slander, is a f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. A wise son maketh a glad father: but a foolish son is the heaviness of his moth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ultitude of words there wanteth not sin: but he that refraineth his lips is wi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just is as choice silver: the heart of the wicked is little wo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righteous feed many: but fools die for want of wisdo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 of the LORD, it maketh rich, and he addeth no sorrow with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s sport to a fool to do mischief: but a man of understanding hath wisdo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wicked, it shall come upon him: but the desire of the righteous shall be grant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whirlwind passeth, so is the wicked no more: but the righteous is an everlasting foundati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vinegar to the teeth, and as smoke to the eyes, so is the sluggard to them that send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prolongeth days: but the years of the wicked shall be shorten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pe of the righteous shall be gladness: but the expectation of the wicked shall peris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asures of wickedness profit nothing: but righteousness delivereth from dea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LORD is strength to the upright: but destruction shall be to the workers of iniquit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never be removed: but the wicked shall not inhabit the ear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the just bringeth forth wisdom: but the froward tongue shall be cut ou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righteous know what is acceptable: but the mouth of the wicked speaketh frowardnes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suffer the soul of the righteous to famish: but he casteth away the substance of the wick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cometh poor that dealeth with a slack hand: but the hand of the diligent maketh ric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athereth in summer is a wise son: but he that sleepeth in harvest is a son that causeth sh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ings are upon the head of the just: but violence covereth the mouth of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mory of the just is blessed: but the name of the wicked shall ro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 heart will receive commandments: but a prating fool shall f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2026-06-06T11:40:29Z</dcterms:created>
  <dcterms:modified xsi:type="dcterms:W3CDTF">2026-06-06T11:40:29Z</dcterms:modified>
  <dc:title>Bible.com.au: Proverbs 10:1-32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