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99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shall be an ornament of grace unto thy head, and chains about thy neck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if sinners entice thee, consent thou no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y say, Come with us, let us lay wait for blood, let us lurk privily for the innocent without cause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swallow them up alive as the grave; and whole, as those that go down into the pit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shall find all precious substance, we shall fill our houses with spoil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st in thy lot among us; let us all have one purse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walk not thou in the way with them; refrain thy foot from their path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ir feet run to evil, and make haste to shed blo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in vain the net is spread in the sight of any bir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lay wait for their own blood; they lurk privily for their own liv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verbs of Solomon the son of David, king of Israel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are the ways of every one that is greedy of gain; which taketh away the life of the owners thereof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crieth without; she uttereth her voice in the streets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crieth in the chief place of concourse, in the openings of the gates: in the city she uttereth her words, saying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, ye simple ones, will ye love simplicity? and the scorners delight in their scorning, and fools hate knowledge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you at my reproof: behold, I will pour out my spirit unto you, I will make known my words unto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 have called, and ye refused; I have stretched out my hand, and no man regarded;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have set at nought all my counsel, and would none of my reproof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so will laugh at your calamity; I will mock when your fear cometh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r fear cometh as desolation, and your destruction cometh as a whirlwind; when distress and anguish cometh upon you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they call upon me, but I will not answer; they shall seek me early, but they shall not find me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know wisdom and instruction; to perceive the words of understanding;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at they hated knowledge, and did not choose the fear of the LORD: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ould none of my counsel: they despised all my reproof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l they eat of the fruit of their own way, and be filled with their own device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turning away of the simple shall slay them, and the prosperity of fools shall destroy them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oso hearkeneth unto me shall dwell safely, and shall be quiet from fear of evil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receive the instruction of wisdom, justice, and judgment, and equity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give subtilty to the simple, to the young man knowledge and discreti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man will hear, and will increase learning; and a man of understanding shall attain unto wise counsels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understand a proverb, and the interpretation; the words of the wise, and their dark saying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the beginning of knowledge: but fools despise wisdom and instructi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hear the instruction of thy father, and forsake not the law of thy mother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2026-07-23T10:47:08Z</dcterms:created>
  <dcterms:modified xsi:type="dcterms:W3CDTF">2026-07-23T10:47:08Z</dcterms:modified>
  <dc:title>Bible.com.au: Proverbs 1:1-33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