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things, which ye have both learned, and received, and heard, and seen in me, do: and the God of peace shall be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rejoiced in the Lord greatly, that now at the last your care of me hath flourished again; wherein ye were also careful, but ye lacked opportu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that I speak in respect of want: for I have learned, in whatsoever state I am, therewith to be con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both how to be abased, and I know how to abound: every where and in all things I am instructed both to be full and to be hungry, both to abound and to suffer n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do all things through Christ which strengthen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ye have well done, that ye did communicate with my affli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ye Philippians know also, that in the beginning of the gospel, when I departed from Macedonia, no church communicated with me as concerning giving and receiving, but ye on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n in Thessalonica ye sent once and again unto my necess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because I desire a gift: but I desire fruit that may abound to your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all, and abound: I am full, having received of Epaphroditus the things which were sent from you, an odour of a sweet smell, a sacrifice acceptable, wellpleasing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my brethren dearly beloved and longed for, my joy and crown, so stand fast in the Lord, my dearly bel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y God shall supply all your need according to his riches in glory by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God and our Father be glory for ever and ever.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ute every saint in Christ Jesus. The brethren which are with me gree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saints salute you, chiefly they that are of Caesar’s house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seech Euodias, and beseech Syntyche, that they be of the same mind in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intreat thee also, true yokefellow, help those women which laboured with me in the gospel, with Clement also, and with other my fellowlabourers, whose names are in the book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joice in the Lord alway: and again I say, Rejo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your moderation be known unto all men. The Lord is at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for nothing; but in every thing by prayer and supplication with thanksgiving let your requests be made known un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ace of God, which passeth all understanding, shall keep your hearts and minds through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rethren, whatsoever things are true, whatsoever things are honest, whatsoever things are just, whatsoever things are pure, whatsoever things are lovely, whatsoever things are of good report; if there be any virtue, and if there be any praise, think on these thing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2026-06-24T13:57:45Z</dcterms:created>
  <dcterms:modified xsi:type="dcterms:W3CDTF">2026-06-24T13:57:45Z</dcterms:modified>
  <dc:title>Bible.com.au: Philippians 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