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57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pians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be found in him, not having mine own righteousness, which is of the law, but that which is through the faith of Christ, the righteousness which is of God by fai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I may know him, and the power of his resurrection, and the fellowship of his sufferings, being made conformable unto his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by any means I might attain unto the resurrection of the d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t as though I had already attained, either were already perfect: but I follow after, if that I may apprehend that for which also I am apprehended of Christ Jes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rethren, I count not myself to have apprehended: but this one thing I do, forgetting those things which are behind, and reaching forth unto those things which are befo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press toward the mark for the prize of the high calling of God in Christ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t us therefore, as many as be perfect, be thus minded: and if in any thing ye be otherwise minded, God shall reveal even this un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vertheless, whereto we have already attained, let us walk by the same rule, let us mind the same th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rethren, be followers together of me, and mark them which walk so as ye have us for an ensam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many walk, of whom I have told you often, and now tell you even weeping, that they are the enemies of the cross of Chri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inally, my brethren, rejoice in the Lord. To write the same things to you, to me indeed is not grievous, but for you it is sa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se end is destruction, whose God is their belly, and whose glory is in their shame, who mind earthly th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our conversation is in heaven; from whence also we look for the Saviour, the Lord Jesus Chri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 shall change our vile body, that it may be fashioned like unto his glorious body, according to the working whereby he is able even to subdue all things unto himse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ware of dogs, beware of evil workers, beware of the concis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e are the circumcision, which worship God in the spirit, and rejoice in Christ Jesus, and have no confidence in the fle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gh I might also have confidence in the flesh. If any other man thinketh that he hath whereof he might trust in the flesh, I m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ircumcised the eighth day, of the stock of Israel, of the tribe of Benjamin, an Hebrew of the Hebrews; as touching the law, a Pharis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oncerning zeal, persecuting the church; touching the righteousness which is in the law, blamel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at things were gain to me, those I counted loss for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a doubtless, and I count all things but loss for the excellency of the knowledge of Christ Jesus my Lord: for whom I have suffered the loss of all things, and do count them but dung, that I may win Christ,]]></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2026-06-26T15:58:06Z</dcterms:created>
  <dcterms:modified xsi:type="dcterms:W3CDTF">2026-06-26T15:58:06Z</dcterms:modified>
  <dc:title>Bible.com.au: Philippians 3:1-21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