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od also hath highly exalted him, and given him a name which is above every na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 of things in heaven, and things in earth, and things under the ear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every tongue should confess that Jesus Christ is Lord, to the glory of God the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, as ye have always obeyed, not as in my presence only, but now much more in my absence, work out your own salvation with fear and trembl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ich worketh in you both to will and to do of his good pleasu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ings without murmurings and disput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blameless and harmless, the sons of God, without rebuke, in the midst of a crooked and perverse nation, among whom ye shine as lights in the worl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orth the word of life; that I may rejoice in the day of Christ, that I have not run in vain, neither laboured in 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if I be offered upon the sacrifice and service of your faith, I joy, and rejoice with you 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me cause also do ye joy, and rejoice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therefore any consolation in Christ, if any comfort of love, if any fellowship of the Spirit, if any bowels and merci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Jesus to send Timotheus shortly unto you, that I also may be of good comfort, when I know your st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man likeminded, who will naturally care for your st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seek their own, not the things which are Jesus Christ’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know the proof of him, that, as a son with the father, he hath served with me in the gosp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erefore I hope to send presently, so soon as I shall see how it will go with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that I also myself shall come shor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supposed it necessary to send to you Epaphroditus, my brother, and companion in labour, and fellowsoldier, but your messenger, and he that ministered to my w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ed after you all, and was full of heaviness, because that ye had heard that he had been sick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he was sick nigh unto death: but God had mercy on him; and not on him only, but on me also, lest I should have sorrow upon sorr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nt him therefore the more carefully, that, when ye see him again, ye may rejoice, and that I may be the less sorrow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 ye my joy, that ye be likeminded, having the same love, being of one accord, of one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 therefore in the Lord with all gladness; and hold such in reputation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e work of Christ he was nigh unto death, not regarding his life, to supply your lack of service toward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hing be done through strife or vainglory; but in lowliness of mind let each esteem other better than themsel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every man on his own things, but every man also on the things of o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mind be in you, which was also in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the form of God, thought it not robbery to be equal with Go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de himself of no reputation, and took upon him the form of a servant, and was made in the likeness of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fashion as a man, he humbled himself, and became obedient unto death, even the death of the cro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Philippians 2:1-30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