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28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emon 1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, a prisoner of Jesus Christ, and Timothy our brother, unto Philemon our dearly beloved, and fellowlabourer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our beloved Apphia, and Archippus our fellowsoldier, and to the church in thy hous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e to you, and peace, from God our Father and the Lord Jesus Chris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ank my God, making mention of thee always in my prayers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ing of thy love and faith, which thou hast toward the Lord Jesus, and toward all saints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 communication of thy faith may become effectual by the acknowledging of every good thing which is in you in Christ Jesu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have great joy and consolation in thy love, because the bowels of the saints are refreshed by thee, broth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, though I might be much bold in Christ to enjoin thee that which is convenient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for love’s sake I rather beseech thee, being such an one as Paul the aged, and now also a prisoner of Jesus Chris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eseech thee for my son Onesimus, whom I have begotten in my bonds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in time past was to thee unprofitable, but now profitable to thee and to me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 I have sent again: thou therefore receive him, that is, mine own bowels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 I would have retained with me, that in thy stead he might have ministered unto me in the bonds of the gospel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ithout thy mind would I do nothing; that thy benefit should not be as it were of necessity, but willingl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perhaps he therefore departed for a season, that thou shouldest receive him for ever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now as a servant, but above a servant, a brother beloved, specially to me, but how much more unto thee, both in the flesh, and in the Lord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count me therefore a partner, receive him as myself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hath wronged thee, or oweth thee ought, put that on mine account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aul have written it with mine own hand, I will repay it: albeit I do not say to thee how thou owest unto me even thine own self besid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brother, let me have joy of thee in the Lord: refresh my bowels in the L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ing confidence in thy obedience I wrote unto thee, knowing that thou wilt also do more than I sa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ithal prepare me also a lodging: for I trust that through your prayers I shall be given unto you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salute thee Epaphras, my fellowprisoner in Christ Jesus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cus, Aristarchus, Demas, Lucas, my fellowlabourer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ace of our Lord Jesus Christ be with your spirit. Ame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2026-10-14T02:56:08Z</dcterms:created>
  <dcterms:modified xsi:type="dcterms:W3CDTF">2026-10-14T02:56:08Z</dcterms:modified>
  <dc:title>Bible.com.au: Philemon 1:1-25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