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5395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hilemon 1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for love’s sake I rather beseech thee, being such an one as Paul the aged, and now also a prisoner of Jesus Chris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beseech thee for my son Onesimus, whom I have begotten in my bonds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in time past was to thee unprofitable, but now profitable to thee and to me: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m I have sent again: thou therefore receive him, that is, mine own bowels: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m I would have retained with me, that in thy stead he might have ministered unto me in the bonds of the gospel: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ithout thy mind would I do nothing; that thy benefit should not be as it were of necessity, but willingly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perhaps he therefore departed for a season, that thou shouldest receive him for ever;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 now as a servant, but above a servant, a brother beloved, specially to me, but how much more unto thee, both in the flesh, and in the Lord?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 count me therefore a partner, receive him as myself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he hath wronged thee, or oweth thee ought, put that on mine account;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ul, a prisoner of Jesus Christ, and Timothy our brother, unto Philemon our dearly beloved, and fellowlabourer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aul have written it with mine own hand, I will repay it: albeit I do not say to thee how thou owest unto me even thine own self beside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brother, let me have joy of thee in the Lord: refresh my bowels in the Lor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ing confidence in thy obedience I wrote unto thee, knowing that thou wilt also do more than I say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ithal prepare me also a lodging: for I trust that through your prayers I shall be given unto you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salute thee Epaphras, my fellowprisoner in Christ Jesus;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rcus, Aristarchus, Demas, Lucas, my fellowlabourer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race of our Lord Jesus Christ be with your spirit. Amen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o our beloved Apphia, and Archippus our fellowsoldier, and to the church in thy house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ace to you, and peace, from God our Father and the Lord Jesus Chris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thank my God, making mention of thee always in my prayers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ing of thy love and faith, which thou hast toward the Lord Jesus, and toward all saints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e communication of thy faith may become effectual by the acknowledging of every good thing which is in you in Christ Jesu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e have great joy and consolation in thy love, because the bowels of the saints are refreshed by thee, brothe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, though I might be much bold in Christ to enjoin thee that which is convenient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0">
  <a:themeElements>
    <a:clrScheme name="Theme5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2026-06-14T11:48:05Z</dcterms:created>
  <dcterms:modified xsi:type="dcterms:W3CDTF">2026-06-14T11:48:05Z</dcterms:modified>
  <dc:title>Bible.com.au: Philemon 1:1-25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