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869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ny man of you or of your posterity shall be unclean by reason of a dead body, or be in a journey afar off, yet he shall keep the passover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teenth day of the second month at even they shall keep it, and eat it with unleavened bread and bitter her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leave none of it unto the morning, nor break any bone of it: according to all the ordinances of the passover they shall keep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 that is clean, and is not in a journey, and forbeareth to keep the passover, even the same soul shall be cut off from among his people: because he brought not the offering of the LORD in his appointed season, that man shall bear his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hall sojourn among you, and will keep the passover unto the LORD; according to the ordinance of the passover, and according to the manner thereof, so shall he do: ye shall have one ordinance, both for the stranger, and for him that was born in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day that the tabernacle was reared up the cloud covered the tabernacle, namely, the tent of the testimony: and at even there was upon the tabernacle as it were the appearance of fire, until the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as alway: the cloud covered it by day, and the appearance of fire by n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was taken up from the tabernacle, then after that the children of Israel journeyed: and in the place where the cloud abode, there the children of Israel pitched their te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 children of Israel journeyed, and at the commandment of the LORD they pitched: as long as the cloud abode upon the tabernacle they rested in their te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in the wilderness of Sinai, in the first month of the second year after they were come out of the land of Egypt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tarried long upon the tabernacle many days, then the children of Israel kept the charge of the LORD, and journeyed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was a few days upon the tabernacle; according to the commandment of the LORD they abode in their tents, and according to the commandment of the LORD they journe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abode from even unto the morning, and that the cloud was taken up in the morning, then they journeyed: whether it was by day or by night that the cloud was taken up, they journe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ther it were two days, or a month, or a year, that the cloud tarried upon the tabernacle, remaining thereon, the children of Israel abode in their tents, and journeyed not: but when it was taken up, they journey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y rested in the tents, and at the commandment of the LORD they journeyed: they kept the charge of the LORD, at the commandment of the LORD by the hand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children of Israel also keep the passover at his appointed sea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eenth day of this month, at even, ye shall keep it in his appointed season: according to all the rites of it, and according to all the ceremonies thereof, shall ye keep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that they should keep the passo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kept the passover on the fourteenth day of the first month at even in the wilderness of Sinai: according to all that the LORD commanded Moses, so did the children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men, who were defiled by the dead body of a man, that they could not keep the passover on that day: and they came before Moses and before Aaron on that d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n said unto him, We are defiled by the dead body of a man: wherefore are we kept back, that we may not offer an offering of the LORD in his appointed season among the children of Israe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them, Stand still, and I will hear what the LORD will command concerning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2026-06-14T20:58:07Z</dcterms:created>
  <dcterms:modified xsi:type="dcterms:W3CDTF">2026-06-14T20:58:07Z</dcterms:modified>
  <dc:title>Bible.com.au: Numbers 9:1-23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