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996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shall take a cloth of blue, and cover the candlestick of the light, and his lamps, and his tongs, and his snuffdishes, and all the oil vessels thereof, wherewith they minister unt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shall put it and all the vessels thereof within a covering of badgers’ skins, and shall put it upon a b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pon the golden altar they shall spread a cloth of blue, and cover it with a covering of badgers’ skins, and shall put to the staves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all take all the instruments of ministry, wherewith they minister in the sanctuary, and put them in a cloth of blue, and cover them with a covering of badgers’ skins, and shall put them on a b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shall take away the ashes from the altar, and spread a purple cloth ther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hall put upon it all the vessels thereof, wherewith they minister about it, even the censers, the fleshhooks, and the shovels, and the basons, all the vessels of the altar; and they shall spread upon it a covering of badgers’ skins, and put to the staves of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hen Aaron and his sons have made an end of covering the sanctuary, and all the vessels of the sanctuary, as the camp is to set forward; after that, the sons of Kohath shall come to bear it: but they shall not touch any holy thing, lest they die. These things are the burden of the sons of Kohath in the tabernacle of the congreg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o the office of Eleazar the son of Aaron the priest pertaineth the oil for the light, and the sweet incense, and the daily meat offering, and the anointing oil, and the oversight of all the tabernacle, and of all that therein is, in the sanctuary, and in the vessels thereo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ut ye not off the tribe of the families of the Kohathites from among the Lev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us do unto them, that they may live, and not die, when they approach unto the most holy things: Aaron and his sons shall go in, and appoint them every one to his service and to his burd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y shall not go in to see when the holy things are covered, lest they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lso the sum of the sons of Gershon, throughout the houses of their fathers, by their famil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irty years old and upward until fifty years old shalt thou number them; all that enter in to perform the service, to do the work in the tabernacle of the congreg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is the service of the families of the Gershonites, to serve, and for burde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hall bear the curtains of the tabernacle, and the tabernacle of the congregation, his covering, and the covering of the badgers’ skins that is above upon it, and the hanging for the door of the tabernacle of the congreg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hangings of the court, and the hanging for the door of the gate of the court, which is by the tabernacle and by the altar round about, and their cords, and all the instruments of their service, and all that is made for them: so shall they ser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appointment of Aaron and his sons shall be all the service of the sons of the Gershonites, in all their burdens, and in all their service: and ye shall appoint unto them in charge all their burde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s is the service of the families of the sons of Gershon in the tabernacle of the congregation: and their charge shall be under the hand of Ithamar the son of Aaron the pri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ake the sum of the sons of Kohath from among the sons of Levi, after their families, by the house of their fa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 sons of Merari, thou shalt number them after their families, by the house of their father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irty years old and upward even unto fifty years old shalt thou number them, every one that entereth into the service, to do the work of the tabernacle of the congreg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is is the charge of their burden, according to all their service in the tabernacle of the congregation; the boards of the tabernacle, and the bars thereof, and the pillars thereof, and sockets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illars of the court round about, and their sockets, and their pins, and their cords, with all their instruments, and with all their service: and by name ye shall reckon the instruments of the charge of their burd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the service of the families of the sons of Merari, according to all their service, in the tabernacle of the congregation, under the hand of Ithamar the son of Aaron the pries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Moses and Aaron and the chief of the congregation numbered the sons of the Kohathites after their families, and after the house of thei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rom thirty years old and upward even unto fifty years old, every one that entereth into the service, for the work in the tabernacle of the congrega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ose that were numbered of them by their families were two thousand seven hundred and fif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were they that were numbered of the families of the Kohathites, all that might do service in the tabernacle of the congregation, which Moses and Aaron did number according to the commandment of the LORD by the hand of M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ose that were numbered of the sons of Gershon, throughout their families, and by the house of their fa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rom thirty years old and upward even until fifty years old, all that enter into the host, to do the work in the tabernacle of the congrega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rom thirty years old and upward even unto fifty years old, every one that entereth into the service, for the work in the tabernacle of the congrega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ven those that were numbered of them, throughout their families, by the house of their fathers, were two thousand and six hundred and thirt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se are they that were numbered of the families of the sons of Gershon, of all that might do service in the tabernacle of the congregation, whom Moses and Aaron did number according to the commandment of the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ose that were numbered of the families of the sons of Merari, throughout their families, by the house of their fath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rom thirty years old and upward even unto fifty years old, every one that entereth into the service, for the work in the tabernacle of the congreg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ven those that were numbered of them after their families, were three thousand and two hundr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se be those that were numbered of the families of the sons of Merari, whom Moses and Aaron numbered according to the word of the LORD by the hand of Mos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ll those that were numbered of the Levites, whom Moses and Aaron and the chief of Israel numbered, after their families, and after the house of their fath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rom thirty years old and upward even unto fifty years old, every one that came to do the service of the ministry, and the service of the burden in the tabernacle of the congreg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n those that were numbered of them, were eight thousand and five hundred and foursc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shall be the service of the sons of Kohath in the tabernacle of the congregation, about the most holy thing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ccording to the commandment of the LORD they were numbered by the hand of Moses, every one according to his service, and according to his burden: thus were they numbered of him, as the LORD commanded Mos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the camp setteth forward, Aaron shall come, and his sons, and they shall take down the covering vail, and cover the ark of testimony with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all put thereon the covering of badgers’ skins, and shall spread over it a cloth wholly of blue, and shall put in the stave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upon the table of shewbread they shall spread a cloth of blue, and put thereon the dishes, and the spoons, and the bowls, and covers to cover withal: and the continual bread shall be ther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hall spread upon them a cloth of scarlet, and cover the same with a covering of badgers’ skins, and shall put in the staves thereof.]]></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2026-06-26T14:16:12Z</dcterms:created>
  <dcterms:modified xsi:type="dcterms:W3CDTF">2026-06-26T14:16:12Z</dcterms:modified>
  <dc:title>Bible.com.au: Numbers 4:1-49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