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and say unto them, When ye come into the land of Canaan; (this is the land that shall fall unto you for an inheritance, even the land of Canaan with the coast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your south quarter shall be from the wilderness of Zin along by the coast of Edom, and your south border shall be the outmost coast of the salt sea east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r border shall turn from the south to the ascent of Akrabbim, and pass on to Zin: and the going forth thereof shall be from the south to Kadesh-barnea, and shall go on to Hazar-addar, and pass on to Az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border shall fetch a compass from Azmon unto the river of Egypt, and the goings out of it shall be at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s for the western border, ye shall even have the great sea for a border: this shall be your west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be your north border: from the great sea ye shall point out for you mount H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mount Hor ye shall point out your border unto the entrance of Hamath; and the goings forth of the border shall be to Ze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shall go on to Ziphron, and the goings out of it shall be at Hazar-enan: this shall be your north bor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point out your east border from Hazar-enan to Shep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oast shall go down from Shepham to Riblah, on the east side of Ain; and the border shall descend, and shall reach unto the side of the sea of Chinnereth eastw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rder shall go down to Jordan, and the goings out of it shall be at the salt sea: this shall be your land with the coasts thereof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ommanded the children of Israel, saying, This is the land which ye shall inherit by lot, which the LORD commanded to give unto the nine tribes, and to the half tri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tribe of the children of Reuben according to the house of their fathers, and the tribe of the children of Gad according to the house of their fathers, have received their inheritance; and half the tribe of Manasseh have received thei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o tribes and the half tribe have received their inheritance on this side Jordan near Jericho eastward, toward the sunri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men which shall divide the land unto you: Eleazar the priest, and Joshua the son of N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shall take one prince of every tribe, to divide the land by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names of the men are these: Of the tribe of Judah, Caleb the son of Jephunn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tribe of the children of Simeon, Shemuel the son of Ammih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ribe of Benjamin, Elidad the son of Chis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ince of the tribe of the children of Dan, Bukki the son of Jog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rince of the children of Joseph, for the tribe of the children of Manasseh, Hanniel the son of Eph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nce of the tribe of the children of Ephraim, Kemuel the son of Shiph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nce of the tribe of the children of Zebulun, Elizaphan the son of Parna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nce of the tribe of the children of Issachar, Paltiel the son of Azz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nce of the tribe of the children of Asher, Ahihud the son of Shelom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nce of the tribe of the children of Naphtali, Pedahel the son of Ammihu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y whom the LORD commanded to divide the inheritance unto the children of Israel in the land of Cana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2026-10-14T02:49:46Z</dcterms:created>
  <dcterms:modified xsi:type="dcterms:W3CDTF">2026-10-14T02:49:46Z</dcterms:modified>
  <dc:title>Bible.com.au: Numbers 34:1-29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