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presProps" Target="presProps.xml"/>
  <Relationship Id="rId62" Type="http://schemas.openxmlformats.org/officeDocument/2006/relationships/viewProps" Target="viewProps.xml"/>
  <Relationship Id="rId6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3:1-5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removed from Marah, and came unto Elim: and in Elim were twelve fountains of water, and threescore and ten palm trees; and they pitched the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removed from Elim, and encamped by the Red se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removed from the Red sea, and encamped in the wilderness of S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took their journey out of the wilderness of Sin, and encamped in Dophk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departed from Dophkah, and encamped in Alus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removed from Alush, and encamped at Rephidim, where was no water for the people to drin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departed from Rephidim, and pitched in the wilderness of Sina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removed from the desert of Sinai, and pitched at Kibroth-hattaav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departed from Kibroth-hattaavah, and encamped at Hazero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departed from Hazeroth, and pitched in Rithm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journeys of the children of Israel, which went forth out of the land of Egypt with their armies under the hand of Moses and Aar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departed from Rithmah, and pitched at Rimmon-parez.]]></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departed from Rimmon-parez, and pitched in Libn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removed from Libnah, and pitched at Riss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y journeyed from Rissah, and pitched in Kehelath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went from Kehelathah, and pitched in mount Shap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removed from mount Shapher, and encamped in Harad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removed from Haradah, and pitched in Makhelo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removed from Makheloth, and encamped at Taha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y departed from Tahath, and pitched at Tar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y removed from Tarah, and pitched in Mithc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Moses wrote their goings out according to their journeys by the commandment of the LORD: and these are their journeys according to their goings ou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y went from Mithcah, and pitched in Hashmona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y departed from Hashmonah, and encamped at Moserot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y departed from Moseroth, and pitched in Bene-jaaka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y removed from Bene-jaakan, and encamped at Hor-hagidga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y went from Hor-hagidgad, and pitched in Jotbatha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y removed from Jotbathah, and encamped at Ebrona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y departed from Ebronah, and encamped at Ezion-gab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y removed from Ezion-gaber, and pitched in the wilderness of Zin, which is Kades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y removed from Kadesh, and pitched in mount Hor, in the edge of the land of Edo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Aaron the priest went up into mount Hor at the commandment of the LORD, and died there, in the fortieth year after the children of Israel were come out of the land of Egypt, in the first day of the fifth mon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departed from Rameses in the first month, on the fifteenth day of the first month; on the morrow after the passover the children of Israel went out with an high hand in the sight of all the Egyptian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Aaron was an hundred and twenty and three years old when he died in mount Ho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king Arad the Canaanite, which dwelt in the south in the land of Canaan, heard of the coming of the children of Israel.]]></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y departed from mount Hor, and pitched in Zalmona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y departed from Zalmonah, and pitched in Puno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y departed from Punon, and pitched in Obot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y departed from Oboth, and pitched in Ije-abarim, in the border of Moab.]]></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they departed from Iim, and pitched in Dibon-ga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ey removed from Dibon-gad, and encamped in Almon-diblathaim.]]></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they removed from Almon-diblathaim, and pitched in the mountains of Abarim, before Nebo.]]></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they departed from the mountains of Abarim, and pitched in the plains of Moab by Jordan near Jerich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 Egyptians buried all their firstborn, which the LORD had smitten among them: upon their gods also the LORD executed judgment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they pitched by Jordan, from Beth-jesimoth even unto Abel-shittim in the plains of Moab.]]></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the LORD spake unto Moses in the plains of Moab by Jordan near Jericho, saying,]]></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Speak unto the children of Israel, and say unto them, When ye are passed over Jordan into the land of Canaa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n ye shall drive out all the inhabitants of the land from before you, and destroy all their pictures, and destroy all their molten images, and quite pluck down all their high place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ye shall dispossess the inhabitants of the land, and dwell therein: for I have given you the land to possess it.]]></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ye shall divide the land by lot for an inheritance among your families: and to the more ye shall give the more inheritance, and to the fewer ye shall give the less inheritance: every man’s inheritance shall be in the place where his lot falleth; according to the tribes of your fathers ye shall inherit.]]></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But if ye will not drive out the inhabitants of the land from before you; then it shall come to pass, that those which ye let remain of them shall be pricks in your eyes, and thorns in your sides, and shall vex you in the land wherein ye dwell.]]></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Moreover it shall come to pass, that I shall do unto you, as I thought to do unto them.]]></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children of Israel removed from Rameses, and pitched in Succo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departed from Succoth, and pitched in Etham, which is in the edge of the wilder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removed from Etham, and turned again unto Pi-hahiroth, which is before Baal-zephon: and they pitched before Migdo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departed from before Pi-hahiroth, and passed through the midst of the sea into the wilderness, and went three days’ journey in the wilderness of Etham, and pitched in Marah.]]></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2026-06-12T01:42:52Z</dcterms:created>
  <dcterms:modified xsi:type="dcterms:W3CDTF">2026-06-12T01:42:52Z</dcterms:modified>
  <dc:title>Bible.com.au: Numbers 33:1-56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